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1681" r:id="rId5"/>
    <p:sldId id="1682" r:id="rId6"/>
    <p:sldId id="1671" r:id="rId7"/>
    <p:sldId id="1672" r:id="rId8"/>
    <p:sldId id="1679" r:id="rId9"/>
    <p:sldId id="260" r:id="rId10"/>
    <p:sldId id="1675" r:id="rId11"/>
    <p:sldId id="1676" r:id="rId12"/>
    <p:sldId id="1677" r:id="rId13"/>
    <p:sldId id="1683" r:id="rId14"/>
    <p:sldId id="168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/>
    <p:restoredTop sz="94753"/>
  </p:normalViewPr>
  <p:slideViewPr>
    <p:cSldViewPr snapToGrid="0">
      <p:cViewPr varScale="1">
        <p:scale>
          <a:sx n="66" d="100"/>
          <a:sy n="66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svg"/><Relationship Id="rId1" Type="http://schemas.openxmlformats.org/officeDocument/2006/relationships/image" Target="../media/image17.png"/><Relationship Id="rId6" Type="http://schemas.openxmlformats.org/officeDocument/2006/relationships/image" Target="../media/image25.svg"/><Relationship Id="rId5" Type="http://schemas.openxmlformats.org/officeDocument/2006/relationships/image" Target="../media/image19.png"/><Relationship Id="rId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svg"/><Relationship Id="rId1" Type="http://schemas.openxmlformats.org/officeDocument/2006/relationships/image" Target="../media/image17.png"/><Relationship Id="rId6" Type="http://schemas.openxmlformats.org/officeDocument/2006/relationships/image" Target="../media/image25.svg"/><Relationship Id="rId5" Type="http://schemas.openxmlformats.org/officeDocument/2006/relationships/image" Target="../media/image19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0545A1-7537-45BD-B2A2-F6C5CD404E4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588E05-1909-409A-B90D-D0EBE000422B}">
      <dgm:prSet/>
      <dgm:spPr/>
      <dgm:t>
        <a:bodyPr/>
        <a:lstStyle/>
        <a:p>
          <a:r>
            <a:rPr lang="en-US" b="0" i="0"/>
            <a:t>Welcome to Oregon's Innovative System</a:t>
          </a:r>
          <a:endParaRPr lang="en-US"/>
        </a:p>
      </dgm:t>
    </dgm:pt>
    <dgm:pt modelId="{2BF22B3F-B2F5-49F6-BCAF-3406CBFDC304}" type="parTrans" cxnId="{A79F4F33-3545-4F34-A6E7-78A6E3670137}">
      <dgm:prSet/>
      <dgm:spPr/>
      <dgm:t>
        <a:bodyPr/>
        <a:lstStyle/>
        <a:p>
          <a:endParaRPr lang="en-US"/>
        </a:p>
      </dgm:t>
    </dgm:pt>
    <dgm:pt modelId="{D4E53EE1-1BA8-4B0E-8BA3-D3DFC047D20B}" type="sibTrans" cxnId="{A79F4F33-3545-4F34-A6E7-78A6E3670137}">
      <dgm:prSet/>
      <dgm:spPr/>
      <dgm:t>
        <a:bodyPr/>
        <a:lstStyle/>
        <a:p>
          <a:endParaRPr lang="en-US"/>
        </a:p>
      </dgm:t>
    </dgm:pt>
    <dgm:pt modelId="{F3A7BE97-6E38-4335-9CE0-EC88154263D3}">
      <dgm:prSet/>
      <dgm:spPr/>
      <dgm:t>
        <a:bodyPr/>
        <a:lstStyle/>
        <a:p>
          <a:r>
            <a:rPr lang="en-US" b="0" i="0" dirty="0"/>
            <a:t>Business Model Transformation: ODOC-owned Data</a:t>
          </a:r>
          <a:endParaRPr lang="en-US" dirty="0"/>
        </a:p>
      </dgm:t>
    </dgm:pt>
    <dgm:pt modelId="{9A3D9002-CEB2-45FC-898F-8B37A26980FB}" type="parTrans" cxnId="{A5B1F35C-3894-4B17-A7C0-909CB41FC491}">
      <dgm:prSet/>
      <dgm:spPr/>
      <dgm:t>
        <a:bodyPr/>
        <a:lstStyle/>
        <a:p>
          <a:endParaRPr lang="en-US"/>
        </a:p>
      </dgm:t>
    </dgm:pt>
    <dgm:pt modelId="{B12483A7-59AC-4AA4-88EF-9FC8C69C9E71}" type="sibTrans" cxnId="{A5B1F35C-3894-4B17-A7C0-909CB41FC491}">
      <dgm:prSet/>
      <dgm:spPr/>
      <dgm:t>
        <a:bodyPr/>
        <a:lstStyle/>
        <a:p>
          <a:endParaRPr lang="en-US"/>
        </a:p>
      </dgm:t>
    </dgm:pt>
    <dgm:pt modelId="{7293CF14-2C19-4AC5-9DF4-B0E129EAC6FB}">
      <dgm:prSet/>
      <dgm:spPr/>
      <dgm:t>
        <a:bodyPr/>
        <a:lstStyle/>
        <a:p>
          <a:r>
            <a:rPr lang="en-US" b="0" i="0" dirty="0"/>
            <a:t>Real Time Notifications</a:t>
          </a:r>
          <a:endParaRPr lang="en-US" dirty="0"/>
        </a:p>
      </dgm:t>
    </dgm:pt>
    <dgm:pt modelId="{FABCF6CE-EF0B-4207-B3AA-8D6F85D73211}" type="parTrans" cxnId="{6750C848-E4C7-4798-A2C5-F24D7502A5DB}">
      <dgm:prSet/>
      <dgm:spPr/>
      <dgm:t>
        <a:bodyPr/>
        <a:lstStyle/>
        <a:p>
          <a:endParaRPr lang="en-US"/>
        </a:p>
      </dgm:t>
    </dgm:pt>
    <dgm:pt modelId="{E313BEA3-1452-4209-BDA8-191E510CD5E5}" type="sibTrans" cxnId="{6750C848-E4C7-4798-A2C5-F24D7502A5DB}">
      <dgm:prSet/>
      <dgm:spPr/>
      <dgm:t>
        <a:bodyPr/>
        <a:lstStyle/>
        <a:p>
          <a:endParaRPr lang="en-US"/>
        </a:p>
      </dgm:t>
    </dgm:pt>
    <dgm:pt modelId="{C77EAB75-E464-4500-ADEB-FF632BBAEB68}">
      <dgm:prSet/>
      <dgm:spPr/>
      <dgm:t>
        <a:bodyPr/>
        <a:lstStyle/>
        <a:p>
          <a:r>
            <a:rPr lang="en-US" b="0" i="0"/>
            <a:t>Enhanced Features for Victims &amp; Partners</a:t>
          </a:r>
          <a:endParaRPr lang="en-US"/>
        </a:p>
      </dgm:t>
    </dgm:pt>
    <dgm:pt modelId="{2CEE6ECE-797C-4736-86A1-C4DF7BC7CFC8}" type="parTrans" cxnId="{77DDD872-C772-4DD0-8825-B7617943F88B}">
      <dgm:prSet/>
      <dgm:spPr/>
      <dgm:t>
        <a:bodyPr/>
        <a:lstStyle/>
        <a:p>
          <a:endParaRPr lang="en-US"/>
        </a:p>
      </dgm:t>
    </dgm:pt>
    <dgm:pt modelId="{3954CBA6-236D-401D-9CA6-2083A7B80B9F}" type="sibTrans" cxnId="{77DDD872-C772-4DD0-8825-B7617943F88B}">
      <dgm:prSet/>
      <dgm:spPr/>
      <dgm:t>
        <a:bodyPr/>
        <a:lstStyle/>
        <a:p>
          <a:endParaRPr lang="en-US"/>
        </a:p>
      </dgm:t>
    </dgm:pt>
    <dgm:pt modelId="{BED30889-F7EE-0B49-8ACD-8280809C4D47}" type="pres">
      <dgm:prSet presAssocID="{DA0545A1-7537-45BD-B2A2-F6C5CD404E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5C1807-BA14-1B4B-95A3-171EEFF8160F}" type="pres">
      <dgm:prSet presAssocID="{60588E05-1909-409A-B90D-D0EBE000422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4A604-2A69-D44C-A344-A9638478B63F}" type="pres">
      <dgm:prSet presAssocID="{D4E53EE1-1BA8-4B0E-8BA3-D3DFC047D20B}" presName="spacer" presStyleCnt="0"/>
      <dgm:spPr/>
    </dgm:pt>
    <dgm:pt modelId="{43613860-1FF0-0745-8CFD-784F3BDAC60E}" type="pres">
      <dgm:prSet presAssocID="{F3A7BE97-6E38-4335-9CE0-EC88154263D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6E625-2832-544E-AE46-546434B7E680}" type="pres">
      <dgm:prSet presAssocID="{B12483A7-59AC-4AA4-88EF-9FC8C69C9E71}" presName="spacer" presStyleCnt="0"/>
      <dgm:spPr/>
    </dgm:pt>
    <dgm:pt modelId="{5016EA71-D33D-DA4E-9799-2760593C5E09}" type="pres">
      <dgm:prSet presAssocID="{7293CF14-2C19-4AC5-9DF4-B0E129EAC6F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5AD1D-570C-414D-A8C4-19F819981CED}" type="pres">
      <dgm:prSet presAssocID="{E313BEA3-1452-4209-BDA8-191E510CD5E5}" presName="spacer" presStyleCnt="0"/>
      <dgm:spPr/>
    </dgm:pt>
    <dgm:pt modelId="{B0AA1A7D-A312-994C-9D99-5A5B5B45E0F0}" type="pres">
      <dgm:prSet presAssocID="{C77EAB75-E464-4500-ADEB-FF632BBAEB6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50C848-E4C7-4798-A2C5-F24D7502A5DB}" srcId="{DA0545A1-7537-45BD-B2A2-F6C5CD404E48}" destId="{7293CF14-2C19-4AC5-9DF4-B0E129EAC6FB}" srcOrd="2" destOrd="0" parTransId="{FABCF6CE-EF0B-4207-B3AA-8D6F85D73211}" sibTransId="{E313BEA3-1452-4209-BDA8-191E510CD5E5}"/>
    <dgm:cxn modelId="{77DDD872-C772-4DD0-8825-B7617943F88B}" srcId="{DA0545A1-7537-45BD-B2A2-F6C5CD404E48}" destId="{C77EAB75-E464-4500-ADEB-FF632BBAEB68}" srcOrd="3" destOrd="0" parTransId="{2CEE6ECE-797C-4736-86A1-C4DF7BC7CFC8}" sibTransId="{3954CBA6-236D-401D-9CA6-2083A7B80B9F}"/>
    <dgm:cxn modelId="{A79F4F33-3545-4F34-A6E7-78A6E3670137}" srcId="{DA0545A1-7537-45BD-B2A2-F6C5CD404E48}" destId="{60588E05-1909-409A-B90D-D0EBE000422B}" srcOrd="0" destOrd="0" parTransId="{2BF22B3F-B2F5-49F6-BCAF-3406CBFDC304}" sibTransId="{D4E53EE1-1BA8-4B0E-8BA3-D3DFC047D20B}"/>
    <dgm:cxn modelId="{96134B10-7398-EC4F-B007-F60D4DF3B74E}" type="presOf" srcId="{DA0545A1-7537-45BD-B2A2-F6C5CD404E48}" destId="{BED30889-F7EE-0B49-8ACD-8280809C4D47}" srcOrd="0" destOrd="0" presId="urn:microsoft.com/office/officeart/2005/8/layout/vList2"/>
    <dgm:cxn modelId="{15046EBC-104C-7541-BAB0-6496FC83DFD0}" type="presOf" srcId="{7293CF14-2C19-4AC5-9DF4-B0E129EAC6FB}" destId="{5016EA71-D33D-DA4E-9799-2760593C5E09}" srcOrd="0" destOrd="0" presId="urn:microsoft.com/office/officeart/2005/8/layout/vList2"/>
    <dgm:cxn modelId="{8F68920F-D98C-B34D-A3E1-0870C85073EB}" type="presOf" srcId="{C77EAB75-E464-4500-ADEB-FF632BBAEB68}" destId="{B0AA1A7D-A312-994C-9D99-5A5B5B45E0F0}" srcOrd="0" destOrd="0" presId="urn:microsoft.com/office/officeart/2005/8/layout/vList2"/>
    <dgm:cxn modelId="{A5B1F35C-3894-4B17-A7C0-909CB41FC491}" srcId="{DA0545A1-7537-45BD-B2A2-F6C5CD404E48}" destId="{F3A7BE97-6E38-4335-9CE0-EC88154263D3}" srcOrd="1" destOrd="0" parTransId="{9A3D9002-CEB2-45FC-898F-8B37A26980FB}" sibTransId="{B12483A7-59AC-4AA4-88EF-9FC8C69C9E71}"/>
    <dgm:cxn modelId="{788CA6E6-34E0-0A40-B544-90DB124EE2B5}" type="presOf" srcId="{F3A7BE97-6E38-4335-9CE0-EC88154263D3}" destId="{43613860-1FF0-0745-8CFD-784F3BDAC60E}" srcOrd="0" destOrd="0" presId="urn:microsoft.com/office/officeart/2005/8/layout/vList2"/>
    <dgm:cxn modelId="{66DCB4C9-519A-6046-AAE3-CBC14672CB71}" type="presOf" srcId="{60588E05-1909-409A-B90D-D0EBE000422B}" destId="{7F5C1807-BA14-1B4B-95A3-171EEFF8160F}" srcOrd="0" destOrd="0" presId="urn:microsoft.com/office/officeart/2005/8/layout/vList2"/>
    <dgm:cxn modelId="{10400935-4847-CD46-A46F-F5F89547226D}" type="presParOf" srcId="{BED30889-F7EE-0B49-8ACD-8280809C4D47}" destId="{7F5C1807-BA14-1B4B-95A3-171EEFF8160F}" srcOrd="0" destOrd="0" presId="urn:microsoft.com/office/officeart/2005/8/layout/vList2"/>
    <dgm:cxn modelId="{59F3BE12-831A-914D-92D2-CF09759E2EB6}" type="presParOf" srcId="{BED30889-F7EE-0B49-8ACD-8280809C4D47}" destId="{9214A604-2A69-D44C-A344-A9638478B63F}" srcOrd="1" destOrd="0" presId="urn:microsoft.com/office/officeart/2005/8/layout/vList2"/>
    <dgm:cxn modelId="{F15FD157-B486-0A4F-B17E-C763AB852C3D}" type="presParOf" srcId="{BED30889-F7EE-0B49-8ACD-8280809C4D47}" destId="{43613860-1FF0-0745-8CFD-784F3BDAC60E}" srcOrd="2" destOrd="0" presId="urn:microsoft.com/office/officeart/2005/8/layout/vList2"/>
    <dgm:cxn modelId="{F6B01741-EFE7-9546-8CEA-02870EFE6D8D}" type="presParOf" srcId="{BED30889-F7EE-0B49-8ACD-8280809C4D47}" destId="{8376E625-2832-544E-AE46-546434B7E680}" srcOrd="3" destOrd="0" presId="urn:microsoft.com/office/officeart/2005/8/layout/vList2"/>
    <dgm:cxn modelId="{09F42C61-7C9C-4A43-9688-87C20519E34E}" type="presParOf" srcId="{BED30889-F7EE-0B49-8ACD-8280809C4D47}" destId="{5016EA71-D33D-DA4E-9799-2760593C5E09}" srcOrd="4" destOrd="0" presId="urn:microsoft.com/office/officeart/2005/8/layout/vList2"/>
    <dgm:cxn modelId="{17EF1A4B-9194-9344-8735-D60033876933}" type="presParOf" srcId="{BED30889-F7EE-0B49-8ACD-8280809C4D47}" destId="{8135AD1D-570C-414D-A8C4-19F819981CED}" srcOrd="5" destOrd="0" presId="urn:microsoft.com/office/officeart/2005/8/layout/vList2"/>
    <dgm:cxn modelId="{754BA4E0-60D3-6D4C-8D07-29DCE0D7BA92}" type="presParOf" srcId="{BED30889-F7EE-0B49-8ACD-8280809C4D47}" destId="{B0AA1A7D-A312-994C-9D99-5A5B5B45E0F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246E8-4855-4A5A-854A-A9368507F37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C6496B3-19F4-446C-965F-43BBEFEA98CA}">
      <dgm:prSet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Intuitive victim portal for simplified registration and alerts.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D65A7-B2BD-4B8B-9748-18BEDFFD21B7}" type="parTrans" cxnId="{438BCE5C-5223-4766-9026-38A25B584265}">
      <dgm:prSet/>
      <dgm:spPr/>
      <dgm:t>
        <a:bodyPr/>
        <a:lstStyle/>
        <a:p>
          <a:endParaRPr lang="en-US"/>
        </a:p>
      </dgm:t>
    </dgm:pt>
    <dgm:pt modelId="{FF513EFB-D05D-4F74-BDF2-D2A51A21A91D}" type="sibTrans" cxnId="{438BCE5C-5223-4766-9026-38A25B584265}">
      <dgm:prSet/>
      <dgm:spPr/>
      <dgm:t>
        <a:bodyPr/>
        <a:lstStyle/>
        <a:p>
          <a:endParaRPr lang="en-US"/>
        </a:p>
      </dgm:t>
    </dgm:pt>
    <dgm:pt modelId="{247490D5-1166-4311-BBBC-16184686EC70}">
      <dgm:prSet/>
      <dgm:spPr/>
      <dgm:t>
        <a:bodyPr/>
        <a:lstStyle/>
        <a:p>
          <a:r>
            <a:rPr lang="en-US" b="0" i="0">
              <a:latin typeface="Arial" panose="020B0604020202020204" pitchFamily="34" charset="0"/>
              <a:cs typeface="Arial" panose="020B0604020202020204" pitchFamily="34" charset="0"/>
            </a:rPr>
            <a:t>Immediate, secure AIC movement updates.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FFC35C-38B5-4AE4-9C05-DF3BB3E7E9E2}" type="parTrans" cxnId="{77BB6D74-5200-401F-A798-8B53B4C7C74E}">
      <dgm:prSet/>
      <dgm:spPr/>
      <dgm:t>
        <a:bodyPr/>
        <a:lstStyle/>
        <a:p>
          <a:endParaRPr lang="en-US"/>
        </a:p>
      </dgm:t>
    </dgm:pt>
    <dgm:pt modelId="{96A4A85D-7F8B-4462-8025-F8A21D007D60}" type="sibTrans" cxnId="{77BB6D74-5200-401F-A798-8B53B4C7C74E}">
      <dgm:prSet/>
      <dgm:spPr/>
      <dgm:t>
        <a:bodyPr/>
        <a:lstStyle/>
        <a:p>
          <a:endParaRPr lang="en-US"/>
        </a:p>
      </dgm:t>
    </dgm:pt>
    <dgm:pt modelId="{B6466775-859C-4E02-AA6E-F27912B66932}">
      <dgm:prSet/>
      <dgm:spPr/>
      <dgm:t>
        <a:bodyPr/>
        <a:lstStyle/>
        <a:p>
          <a:r>
            <a:rPr lang="en-US" b="0" i="0">
              <a:latin typeface="Arial" panose="020B0604020202020204" pitchFamily="34" charset="0"/>
              <a:cs typeface="Arial" panose="020B0604020202020204" pitchFamily="34" charset="0"/>
            </a:rPr>
            <a:t>Maintenance made easy with no county hardware.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EA131D-109E-472E-82B1-52D981300D49}" type="parTrans" cxnId="{75F663A0-ACBC-43B6-83E0-83F7CBA02BD1}">
      <dgm:prSet/>
      <dgm:spPr/>
      <dgm:t>
        <a:bodyPr/>
        <a:lstStyle/>
        <a:p>
          <a:endParaRPr lang="en-US"/>
        </a:p>
      </dgm:t>
    </dgm:pt>
    <dgm:pt modelId="{17A5E29C-7744-48D7-948B-B5D89DA28636}" type="sibTrans" cxnId="{75F663A0-ACBC-43B6-83E0-83F7CBA02BD1}">
      <dgm:prSet/>
      <dgm:spPr/>
      <dgm:t>
        <a:bodyPr/>
        <a:lstStyle/>
        <a:p>
          <a:endParaRPr lang="en-US"/>
        </a:p>
      </dgm:t>
    </dgm:pt>
    <dgm:pt modelId="{C245EC52-D304-484A-BFDA-0E89F155FA14}">
      <dgm:prSet/>
      <dgm:spPr/>
      <dgm:t>
        <a:bodyPr/>
        <a:lstStyle/>
        <a:p>
          <a:r>
            <a:rPr lang="en-US" b="0" i="0">
              <a:latin typeface="Arial" panose="020B0604020202020204" pitchFamily="34" charset="0"/>
              <a:cs typeface="Arial" panose="020B0604020202020204" pitchFamily="34" charset="0"/>
            </a:rPr>
            <a:t>Unified jail accounts for streamlined communication.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31081E-AE6F-4D6E-A787-15A8DA945C21}" type="parTrans" cxnId="{8CA6BEBE-B89A-4443-BD35-570D159D237B}">
      <dgm:prSet/>
      <dgm:spPr/>
      <dgm:t>
        <a:bodyPr/>
        <a:lstStyle/>
        <a:p>
          <a:endParaRPr lang="en-US"/>
        </a:p>
      </dgm:t>
    </dgm:pt>
    <dgm:pt modelId="{18291F1E-07BF-48D8-B9CF-5A843FA31991}" type="sibTrans" cxnId="{8CA6BEBE-B89A-4443-BD35-570D159D237B}">
      <dgm:prSet/>
      <dgm:spPr/>
      <dgm:t>
        <a:bodyPr/>
        <a:lstStyle/>
        <a:p>
          <a:endParaRPr lang="en-US"/>
        </a:p>
      </dgm:t>
    </dgm:pt>
    <dgm:pt modelId="{2FBE1B53-F8B4-4863-9D34-2499CD0C1644}">
      <dgm:prSet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Broad AIC data coverage from diverse sources.(ODOC, OYA, County Jails, Community Corrections, and Board of Parole)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A18C6D-F10A-40A0-9DB8-976E790FAC63}" type="parTrans" cxnId="{72F636B8-A611-4053-9EA2-B405576E6EE7}">
      <dgm:prSet/>
      <dgm:spPr/>
      <dgm:t>
        <a:bodyPr/>
        <a:lstStyle/>
        <a:p>
          <a:endParaRPr lang="en-US"/>
        </a:p>
      </dgm:t>
    </dgm:pt>
    <dgm:pt modelId="{1FB01AED-F907-4A9E-939C-7E08B1B55C2E}" type="sibTrans" cxnId="{72F636B8-A611-4053-9EA2-B405576E6EE7}">
      <dgm:prSet/>
      <dgm:spPr/>
      <dgm:t>
        <a:bodyPr/>
        <a:lstStyle/>
        <a:p>
          <a:endParaRPr lang="en-US"/>
        </a:p>
      </dgm:t>
    </dgm:pt>
    <dgm:pt modelId="{16BBCAE7-5FA1-4585-B2C2-3BADD26BD19C}">
      <dgm:prSet/>
      <dgm:spPr/>
      <dgm:t>
        <a:bodyPr/>
        <a:lstStyle/>
        <a:p>
          <a:r>
            <a:rPr lang="en-US" b="0" i="0">
              <a:latin typeface="Arial" panose="020B0604020202020204" pitchFamily="34" charset="0"/>
              <a:cs typeface="Arial" panose="020B0604020202020204" pitchFamily="34" charset="0"/>
            </a:rPr>
            <a:t>Victim support available via email &amp; phone for portal and related inquiries.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D7390-C3FB-4E5B-ADA6-5C886FCBE018}" type="parTrans" cxnId="{F589A5CC-5E72-4EA7-8586-CB6A1DFF715E}">
      <dgm:prSet/>
      <dgm:spPr/>
      <dgm:t>
        <a:bodyPr/>
        <a:lstStyle/>
        <a:p>
          <a:endParaRPr lang="en-US"/>
        </a:p>
      </dgm:t>
    </dgm:pt>
    <dgm:pt modelId="{B1B07DB5-5945-4E26-B851-C89187B3DA60}" type="sibTrans" cxnId="{F589A5CC-5E72-4EA7-8586-CB6A1DFF715E}">
      <dgm:prSet/>
      <dgm:spPr/>
      <dgm:t>
        <a:bodyPr/>
        <a:lstStyle/>
        <a:p>
          <a:endParaRPr lang="en-US"/>
        </a:p>
      </dgm:t>
    </dgm:pt>
    <dgm:pt modelId="{B4AACE06-AB55-F14E-82E1-86D54181B3B9}" type="pres">
      <dgm:prSet presAssocID="{BE4246E8-4855-4A5A-854A-A9368507F3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3416E6-5027-3343-89E4-C48CE9744DA5}" type="pres">
      <dgm:prSet presAssocID="{4C6496B3-19F4-446C-965F-43BBEFEA98C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432F9-44D7-994C-A52F-99AC3D5CD788}" type="pres">
      <dgm:prSet presAssocID="{FF513EFB-D05D-4F74-BDF2-D2A51A21A91D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59A6619-E274-7647-83C9-FCDAAEA1E2BB}" type="pres">
      <dgm:prSet presAssocID="{FF513EFB-D05D-4F74-BDF2-D2A51A21A91D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4D038EDE-99FF-BD47-AE84-DE8DA9EA725C}" type="pres">
      <dgm:prSet presAssocID="{247490D5-1166-4311-BBBC-16184686EC7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AF521-C077-C749-8D1F-C0044BEBFE4C}" type="pres">
      <dgm:prSet presAssocID="{96A4A85D-7F8B-4462-8025-F8A21D007D6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8BD0C06-43DC-7041-82BD-09838DA2538B}" type="pres">
      <dgm:prSet presAssocID="{96A4A85D-7F8B-4462-8025-F8A21D007D60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6DCDA2F0-C4BD-984E-9BAD-2A774F2BFC41}" type="pres">
      <dgm:prSet presAssocID="{B6466775-859C-4E02-AA6E-F27912B6693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C24AF-E467-C84E-8539-2631B039BCF9}" type="pres">
      <dgm:prSet presAssocID="{17A5E29C-7744-48D7-948B-B5D89DA2863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BFBEA56-3A80-CE48-BCB2-2FAAE031FF39}" type="pres">
      <dgm:prSet presAssocID="{17A5E29C-7744-48D7-948B-B5D89DA28636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8EC60DEF-26BB-8E40-B258-6C0B110915A9}" type="pres">
      <dgm:prSet presAssocID="{C245EC52-D304-484A-BFDA-0E89F155FA1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73186-6660-5649-9449-A7FF2830AE58}" type="pres">
      <dgm:prSet presAssocID="{18291F1E-07BF-48D8-B9CF-5A843FA3199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0740DC9-A1A1-BA49-95D9-4F543B58C7F3}" type="pres">
      <dgm:prSet presAssocID="{18291F1E-07BF-48D8-B9CF-5A843FA31991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4E807738-DBDD-9F45-BC1F-24E2B78BBD4C}" type="pres">
      <dgm:prSet presAssocID="{2FBE1B53-F8B4-4863-9D34-2499CD0C164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DA78A-6E18-9C46-9ABF-0B78D1B16239}" type="pres">
      <dgm:prSet presAssocID="{1FB01AED-F907-4A9E-939C-7E08B1B55C2E}" presName="sibTrans" presStyleLbl="sibTrans1D1" presStyleIdx="4" presStyleCnt="5"/>
      <dgm:spPr/>
      <dgm:t>
        <a:bodyPr/>
        <a:lstStyle/>
        <a:p>
          <a:endParaRPr lang="en-US"/>
        </a:p>
      </dgm:t>
    </dgm:pt>
    <dgm:pt modelId="{4B700A16-115C-D245-887F-6CA93D3F7096}" type="pres">
      <dgm:prSet presAssocID="{1FB01AED-F907-4A9E-939C-7E08B1B55C2E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1A9C8E43-5D9C-1048-BB9E-51AE4CDA76D8}" type="pres">
      <dgm:prSet presAssocID="{16BBCAE7-5FA1-4585-B2C2-3BADD26BD19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F525C6-9F43-0444-BF1B-52D2033E4F9D}" type="presOf" srcId="{17A5E29C-7744-48D7-948B-B5D89DA28636}" destId="{CBFBEA56-3A80-CE48-BCB2-2FAAE031FF39}" srcOrd="1" destOrd="0" presId="urn:microsoft.com/office/officeart/2016/7/layout/RepeatingBendingProcessNew"/>
    <dgm:cxn modelId="{BF8E5461-5C64-AA4D-BBFB-255E22E7497A}" type="presOf" srcId="{16BBCAE7-5FA1-4585-B2C2-3BADD26BD19C}" destId="{1A9C8E43-5D9C-1048-BB9E-51AE4CDA76D8}" srcOrd="0" destOrd="0" presId="urn:microsoft.com/office/officeart/2016/7/layout/RepeatingBendingProcessNew"/>
    <dgm:cxn modelId="{438BCE5C-5223-4766-9026-38A25B584265}" srcId="{BE4246E8-4855-4A5A-854A-A9368507F37D}" destId="{4C6496B3-19F4-446C-965F-43BBEFEA98CA}" srcOrd="0" destOrd="0" parTransId="{257D65A7-B2BD-4B8B-9748-18BEDFFD21B7}" sibTransId="{FF513EFB-D05D-4F74-BDF2-D2A51A21A91D}"/>
    <dgm:cxn modelId="{1560E4F4-9668-7648-A408-F9225B5D85E2}" type="presOf" srcId="{1FB01AED-F907-4A9E-939C-7E08B1B55C2E}" destId="{4B700A16-115C-D245-887F-6CA93D3F7096}" srcOrd="1" destOrd="0" presId="urn:microsoft.com/office/officeart/2016/7/layout/RepeatingBendingProcessNew"/>
    <dgm:cxn modelId="{75F663A0-ACBC-43B6-83E0-83F7CBA02BD1}" srcId="{BE4246E8-4855-4A5A-854A-A9368507F37D}" destId="{B6466775-859C-4E02-AA6E-F27912B66932}" srcOrd="2" destOrd="0" parTransId="{2DEA131D-109E-472E-82B1-52D981300D49}" sibTransId="{17A5E29C-7744-48D7-948B-B5D89DA28636}"/>
    <dgm:cxn modelId="{F589A5CC-5E72-4EA7-8586-CB6A1DFF715E}" srcId="{BE4246E8-4855-4A5A-854A-A9368507F37D}" destId="{16BBCAE7-5FA1-4585-B2C2-3BADD26BD19C}" srcOrd="5" destOrd="0" parTransId="{864D7390-C3FB-4E5B-ADA6-5C886FCBE018}" sibTransId="{B1B07DB5-5945-4E26-B851-C89187B3DA60}"/>
    <dgm:cxn modelId="{8112EBC2-39C2-D34F-B092-199DD6C9D0F5}" type="presOf" srcId="{18291F1E-07BF-48D8-B9CF-5A843FA31991}" destId="{92573186-6660-5649-9449-A7FF2830AE58}" srcOrd="0" destOrd="0" presId="urn:microsoft.com/office/officeart/2016/7/layout/RepeatingBendingProcessNew"/>
    <dgm:cxn modelId="{B011C0E6-27F8-5140-AD5A-9CD7E976AD01}" type="presOf" srcId="{BE4246E8-4855-4A5A-854A-A9368507F37D}" destId="{B4AACE06-AB55-F14E-82E1-86D54181B3B9}" srcOrd="0" destOrd="0" presId="urn:microsoft.com/office/officeart/2016/7/layout/RepeatingBendingProcessNew"/>
    <dgm:cxn modelId="{3418D9D5-9B89-A742-A6CB-343707F5AA66}" type="presOf" srcId="{B6466775-859C-4E02-AA6E-F27912B66932}" destId="{6DCDA2F0-C4BD-984E-9BAD-2A774F2BFC41}" srcOrd="0" destOrd="0" presId="urn:microsoft.com/office/officeart/2016/7/layout/RepeatingBendingProcessNew"/>
    <dgm:cxn modelId="{329B98E7-2602-494D-89D7-65AE87486807}" type="presOf" srcId="{96A4A85D-7F8B-4462-8025-F8A21D007D60}" destId="{799AF521-C077-C749-8D1F-C0044BEBFE4C}" srcOrd="0" destOrd="0" presId="urn:microsoft.com/office/officeart/2016/7/layout/RepeatingBendingProcessNew"/>
    <dgm:cxn modelId="{72F636B8-A611-4053-9EA2-B405576E6EE7}" srcId="{BE4246E8-4855-4A5A-854A-A9368507F37D}" destId="{2FBE1B53-F8B4-4863-9D34-2499CD0C1644}" srcOrd="4" destOrd="0" parTransId="{58A18C6D-F10A-40A0-9DB8-976E790FAC63}" sibTransId="{1FB01AED-F907-4A9E-939C-7E08B1B55C2E}"/>
    <dgm:cxn modelId="{DD4AE73E-824D-E246-A001-D9CEEA9B781F}" type="presOf" srcId="{18291F1E-07BF-48D8-B9CF-5A843FA31991}" destId="{B0740DC9-A1A1-BA49-95D9-4F543B58C7F3}" srcOrd="1" destOrd="0" presId="urn:microsoft.com/office/officeart/2016/7/layout/RepeatingBendingProcessNew"/>
    <dgm:cxn modelId="{4C0319ED-8951-4B4C-98FD-F459F94434F4}" type="presOf" srcId="{4C6496B3-19F4-446C-965F-43BBEFEA98CA}" destId="{C83416E6-5027-3343-89E4-C48CE9744DA5}" srcOrd="0" destOrd="0" presId="urn:microsoft.com/office/officeart/2016/7/layout/RepeatingBendingProcessNew"/>
    <dgm:cxn modelId="{4DFC413F-184B-BD4B-9740-7B35125A6021}" type="presOf" srcId="{1FB01AED-F907-4A9E-939C-7E08B1B55C2E}" destId="{1C0DA78A-6E18-9C46-9ABF-0B78D1B16239}" srcOrd="0" destOrd="0" presId="urn:microsoft.com/office/officeart/2016/7/layout/RepeatingBendingProcessNew"/>
    <dgm:cxn modelId="{4F7EE83A-D7CF-004F-86D0-126F82B10E9B}" type="presOf" srcId="{247490D5-1166-4311-BBBC-16184686EC70}" destId="{4D038EDE-99FF-BD47-AE84-DE8DA9EA725C}" srcOrd="0" destOrd="0" presId="urn:microsoft.com/office/officeart/2016/7/layout/RepeatingBendingProcessNew"/>
    <dgm:cxn modelId="{070B3FA4-EE7B-A24A-8C76-70F8138925D5}" type="presOf" srcId="{96A4A85D-7F8B-4462-8025-F8A21D007D60}" destId="{C8BD0C06-43DC-7041-82BD-09838DA2538B}" srcOrd="1" destOrd="0" presId="urn:microsoft.com/office/officeart/2016/7/layout/RepeatingBendingProcessNew"/>
    <dgm:cxn modelId="{D39DEB08-7465-9D43-8C88-FE5D727B0321}" type="presOf" srcId="{FF513EFB-D05D-4F74-BDF2-D2A51A21A91D}" destId="{A59A6619-E274-7647-83C9-FCDAAEA1E2BB}" srcOrd="1" destOrd="0" presId="urn:microsoft.com/office/officeart/2016/7/layout/RepeatingBendingProcessNew"/>
    <dgm:cxn modelId="{11E9EF8F-6C80-9440-92B2-527868EACC5B}" type="presOf" srcId="{C245EC52-D304-484A-BFDA-0E89F155FA14}" destId="{8EC60DEF-26BB-8E40-B258-6C0B110915A9}" srcOrd="0" destOrd="0" presId="urn:microsoft.com/office/officeart/2016/7/layout/RepeatingBendingProcessNew"/>
    <dgm:cxn modelId="{42A6CF8B-0345-7343-9E35-6FA3FFB4B051}" type="presOf" srcId="{17A5E29C-7744-48D7-948B-B5D89DA28636}" destId="{527C24AF-E467-C84E-8539-2631B039BCF9}" srcOrd="0" destOrd="0" presId="urn:microsoft.com/office/officeart/2016/7/layout/RepeatingBendingProcessNew"/>
    <dgm:cxn modelId="{7C99CEDF-61AE-0A45-8407-11B44EED5181}" type="presOf" srcId="{FF513EFB-D05D-4F74-BDF2-D2A51A21A91D}" destId="{E83432F9-44D7-994C-A52F-99AC3D5CD788}" srcOrd="0" destOrd="0" presId="urn:microsoft.com/office/officeart/2016/7/layout/RepeatingBendingProcessNew"/>
    <dgm:cxn modelId="{56360706-BF75-7E44-B7A8-0CE00A219C58}" type="presOf" srcId="{2FBE1B53-F8B4-4863-9D34-2499CD0C1644}" destId="{4E807738-DBDD-9F45-BC1F-24E2B78BBD4C}" srcOrd="0" destOrd="0" presId="urn:microsoft.com/office/officeart/2016/7/layout/RepeatingBendingProcessNew"/>
    <dgm:cxn modelId="{77BB6D74-5200-401F-A798-8B53B4C7C74E}" srcId="{BE4246E8-4855-4A5A-854A-A9368507F37D}" destId="{247490D5-1166-4311-BBBC-16184686EC70}" srcOrd="1" destOrd="0" parTransId="{72FFC35C-38B5-4AE4-9C05-DF3BB3E7E9E2}" sibTransId="{96A4A85D-7F8B-4462-8025-F8A21D007D60}"/>
    <dgm:cxn modelId="{8CA6BEBE-B89A-4443-BD35-570D159D237B}" srcId="{BE4246E8-4855-4A5A-854A-A9368507F37D}" destId="{C245EC52-D304-484A-BFDA-0E89F155FA14}" srcOrd="3" destOrd="0" parTransId="{FF31081E-AE6F-4D6E-A787-15A8DA945C21}" sibTransId="{18291F1E-07BF-48D8-B9CF-5A843FA31991}"/>
    <dgm:cxn modelId="{C20F7B34-7A93-E94E-9D5E-219CBCD90926}" type="presParOf" srcId="{B4AACE06-AB55-F14E-82E1-86D54181B3B9}" destId="{C83416E6-5027-3343-89E4-C48CE9744DA5}" srcOrd="0" destOrd="0" presId="urn:microsoft.com/office/officeart/2016/7/layout/RepeatingBendingProcessNew"/>
    <dgm:cxn modelId="{97B42D2E-C972-1D4E-B490-A6AC6CFB9DE9}" type="presParOf" srcId="{B4AACE06-AB55-F14E-82E1-86D54181B3B9}" destId="{E83432F9-44D7-994C-A52F-99AC3D5CD788}" srcOrd="1" destOrd="0" presId="urn:microsoft.com/office/officeart/2016/7/layout/RepeatingBendingProcessNew"/>
    <dgm:cxn modelId="{51958391-97F2-1B40-B5C0-862FFFA61500}" type="presParOf" srcId="{E83432F9-44D7-994C-A52F-99AC3D5CD788}" destId="{A59A6619-E274-7647-83C9-FCDAAEA1E2BB}" srcOrd="0" destOrd="0" presId="urn:microsoft.com/office/officeart/2016/7/layout/RepeatingBendingProcessNew"/>
    <dgm:cxn modelId="{6D904C70-C73A-C842-BCFB-DA1824AE6A88}" type="presParOf" srcId="{B4AACE06-AB55-F14E-82E1-86D54181B3B9}" destId="{4D038EDE-99FF-BD47-AE84-DE8DA9EA725C}" srcOrd="2" destOrd="0" presId="urn:microsoft.com/office/officeart/2016/7/layout/RepeatingBendingProcessNew"/>
    <dgm:cxn modelId="{0F1020A1-B418-BB4D-9AB8-F4FA3D11EB00}" type="presParOf" srcId="{B4AACE06-AB55-F14E-82E1-86D54181B3B9}" destId="{799AF521-C077-C749-8D1F-C0044BEBFE4C}" srcOrd="3" destOrd="0" presId="urn:microsoft.com/office/officeart/2016/7/layout/RepeatingBendingProcessNew"/>
    <dgm:cxn modelId="{275E1637-6D1C-404C-9BDF-45374F73123E}" type="presParOf" srcId="{799AF521-C077-C749-8D1F-C0044BEBFE4C}" destId="{C8BD0C06-43DC-7041-82BD-09838DA2538B}" srcOrd="0" destOrd="0" presId="urn:microsoft.com/office/officeart/2016/7/layout/RepeatingBendingProcessNew"/>
    <dgm:cxn modelId="{357AEE11-8A85-4043-9E12-182C3B8B0D7C}" type="presParOf" srcId="{B4AACE06-AB55-F14E-82E1-86D54181B3B9}" destId="{6DCDA2F0-C4BD-984E-9BAD-2A774F2BFC41}" srcOrd="4" destOrd="0" presId="urn:microsoft.com/office/officeart/2016/7/layout/RepeatingBendingProcessNew"/>
    <dgm:cxn modelId="{541AB8AC-A426-4D4A-A555-460905E669CD}" type="presParOf" srcId="{B4AACE06-AB55-F14E-82E1-86D54181B3B9}" destId="{527C24AF-E467-C84E-8539-2631B039BCF9}" srcOrd="5" destOrd="0" presId="urn:microsoft.com/office/officeart/2016/7/layout/RepeatingBendingProcessNew"/>
    <dgm:cxn modelId="{5AAEFE46-489F-9E4B-8A9B-CFC43020F5FF}" type="presParOf" srcId="{527C24AF-E467-C84E-8539-2631B039BCF9}" destId="{CBFBEA56-3A80-CE48-BCB2-2FAAE031FF39}" srcOrd="0" destOrd="0" presId="urn:microsoft.com/office/officeart/2016/7/layout/RepeatingBendingProcessNew"/>
    <dgm:cxn modelId="{ADC83A02-AD61-664E-94B2-ADD80BB22659}" type="presParOf" srcId="{B4AACE06-AB55-F14E-82E1-86D54181B3B9}" destId="{8EC60DEF-26BB-8E40-B258-6C0B110915A9}" srcOrd="6" destOrd="0" presId="urn:microsoft.com/office/officeart/2016/7/layout/RepeatingBendingProcessNew"/>
    <dgm:cxn modelId="{2C4460C6-EE37-7145-8BC3-F0CEBCF6D00A}" type="presParOf" srcId="{B4AACE06-AB55-F14E-82E1-86D54181B3B9}" destId="{92573186-6660-5649-9449-A7FF2830AE58}" srcOrd="7" destOrd="0" presId="urn:microsoft.com/office/officeart/2016/7/layout/RepeatingBendingProcessNew"/>
    <dgm:cxn modelId="{511FC70F-E9C9-3F4F-A117-493761D75637}" type="presParOf" srcId="{92573186-6660-5649-9449-A7FF2830AE58}" destId="{B0740DC9-A1A1-BA49-95D9-4F543B58C7F3}" srcOrd="0" destOrd="0" presId="urn:microsoft.com/office/officeart/2016/7/layout/RepeatingBendingProcessNew"/>
    <dgm:cxn modelId="{1002A395-4B0F-BC45-A8C2-2178DCEE5506}" type="presParOf" srcId="{B4AACE06-AB55-F14E-82E1-86D54181B3B9}" destId="{4E807738-DBDD-9F45-BC1F-24E2B78BBD4C}" srcOrd="8" destOrd="0" presId="urn:microsoft.com/office/officeart/2016/7/layout/RepeatingBendingProcessNew"/>
    <dgm:cxn modelId="{13A0C551-9129-BD42-AA6C-31AC7A3924CD}" type="presParOf" srcId="{B4AACE06-AB55-F14E-82E1-86D54181B3B9}" destId="{1C0DA78A-6E18-9C46-9ABF-0B78D1B16239}" srcOrd="9" destOrd="0" presId="urn:microsoft.com/office/officeart/2016/7/layout/RepeatingBendingProcessNew"/>
    <dgm:cxn modelId="{E205DC5A-627E-8D42-BEA0-8FA542785CEA}" type="presParOf" srcId="{1C0DA78A-6E18-9C46-9ABF-0B78D1B16239}" destId="{4B700A16-115C-D245-887F-6CA93D3F7096}" srcOrd="0" destOrd="0" presId="urn:microsoft.com/office/officeart/2016/7/layout/RepeatingBendingProcessNew"/>
    <dgm:cxn modelId="{7E16E0D5-A59B-A040-9DC6-A1A95AF2471C}" type="presParOf" srcId="{B4AACE06-AB55-F14E-82E1-86D54181B3B9}" destId="{1A9C8E43-5D9C-1048-BB9E-51AE4CDA76D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FFFC68-B443-1A44-9B8D-FC41A57B611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77151E-C5D2-8D43-BE39-F5E53F424CDD}">
      <dgm:prSet phldrT="[Text]"/>
      <dgm:spPr/>
      <dgm:t>
        <a:bodyPr/>
        <a:lstStyle/>
        <a:p>
          <a:r>
            <a:rPr lang="en-US" dirty="0"/>
            <a:t>Booking Occurs </a:t>
          </a:r>
        </a:p>
      </dgm:t>
    </dgm:pt>
    <dgm:pt modelId="{84A5B3F9-F715-7449-9DB7-A077CEF67609}" type="parTrans" cxnId="{C5239F78-D91A-F24F-BB41-1421C62C2B3A}">
      <dgm:prSet/>
      <dgm:spPr/>
      <dgm:t>
        <a:bodyPr/>
        <a:lstStyle/>
        <a:p>
          <a:endParaRPr lang="en-US"/>
        </a:p>
      </dgm:t>
    </dgm:pt>
    <dgm:pt modelId="{BA89CED3-4493-C14B-94C2-4289DD277563}" type="sibTrans" cxnId="{C5239F78-D91A-F24F-BB41-1421C62C2B3A}">
      <dgm:prSet/>
      <dgm:spPr/>
      <dgm:t>
        <a:bodyPr/>
        <a:lstStyle/>
        <a:p>
          <a:endParaRPr lang="en-US"/>
        </a:p>
      </dgm:t>
    </dgm:pt>
    <dgm:pt modelId="{7EE8A83E-37AD-A341-8225-C4D169E8E2A0}">
      <dgm:prSet phldrT="[Text]"/>
      <dgm:spPr/>
      <dgm:t>
        <a:bodyPr/>
        <a:lstStyle/>
        <a:p>
          <a:r>
            <a:rPr lang="en-US" dirty="0"/>
            <a:t>VISOR data gets updated</a:t>
          </a:r>
        </a:p>
      </dgm:t>
    </dgm:pt>
    <dgm:pt modelId="{1A9FA090-6B8D-414B-8D1A-C686E79A25F4}" type="parTrans" cxnId="{E9DE2CA4-692D-BF42-B1BC-33490366B04A}">
      <dgm:prSet/>
      <dgm:spPr/>
      <dgm:t>
        <a:bodyPr/>
        <a:lstStyle/>
        <a:p>
          <a:endParaRPr lang="en-US"/>
        </a:p>
      </dgm:t>
    </dgm:pt>
    <dgm:pt modelId="{24682D70-5A45-6B4F-888F-660DB10C8610}" type="sibTrans" cxnId="{E9DE2CA4-692D-BF42-B1BC-33490366B04A}">
      <dgm:prSet/>
      <dgm:spPr/>
      <dgm:t>
        <a:bodyPr/>
        <a:lstStyle/>
        <a:p>
          <a:endParaRPr lang="en-US"/>
        </a:p>
      </dgm:t>
    </dgm:pt>
    <dgm:pt modelId="{BCB93052-49BD-D844-B3AE-ECCB74233F32}">
      <dgm:prSet phldrT="[Text]"/>
      <dgm:spPr/>
      <dgm:t>
        <a:bodyPr/>
        <a:lstStyle/>
        <a:p>
          <a:r>
            <a:rPr lang="en-US" dirty="0"/>
            <a:t>User Registers</a:t>
          </a:r>
        </a:p>
      </dgm:t>
    </dgm:pt>
    <dgm:pt modelId="{2A4875BE-EC16-2A46-8CCA-C4DDB44FD4EF}" type="parTrans" cxnId="{4D5109F6-61AE-8D47-953C-02C8C7C49DBA}">
      <dgm:prSet/>
      <dgm:spPr/>
      <dgm:t>
        <a:bodyPr/>
        <a:lstStyle/>
        <a:p>
          <a:endParaRPr lang="en-US"/>
        </a:p>
      </dgm:t>
    </dgm:pt>
    <dgm:pt modelId="{DCE154A9-1DFA-8C47-AE3C-6F3DAE57BD59}" type="sibTrans" cxnId="{4D5109F6-61AE-8D47-953C-02C8C7C49DBA}">
      <dgm:prSet/>
      <dgm:spPr/>
      <dgm:t>
        <a:bodyPr/>
        <a:lstStyle/>
        <a:p>
          <a:endParaRPr lang="en-US"/>
        </a:p>
      </dgm:t>
    </dgm:pt>
    <dgm:pt modelId="{AC95E12C-463A-4947-981B-14F3AD0BF889}">
      <dgm:prSet phldrT="[Text]"/>
      <dgm:spPr/>
      <dgm:t>
        <a:bodyPr/>
        <a:lstStyle/>
        <a:p>
          <a:r>
            <a:rPr lang="en-US" dirty="0"/>
            <a:t>Custody Status Updates</a:t>
          </a:r>
        </a:p>
      </dgm:t>
    </dgm:pt>
    <dgm:pt modelId="{FD2BA786-92A7-ED49-95C9-6387A0CBD9B4}" type="parTrans" cxnId="{C2C1DFF8-A221-9D49-91C8-FDC556AE8C73}">
      <dgm:prSet/>
      <dgm:spPr/>
      <dgm:t>
        <a:bodyPr/>
        <a:lstStyle/>
        <a:p>
          <a:endParaRPr lang="en-US"/>
        </a:p>
      </dgm:t>
    </dgm:pt>
    <dgm:pt modelId="{B596852C-FB2D-7F40-8E47-4F5DB19B4227}" type="sibTrans" cxnId="{C2C1DFF8-A221-9D49-91C8-FDC556AE8C73}">
      <dgm:prSet/>
      <dgm:spPr/>
      <dgm:t>
        <a:bodyPr/>
        <a:lstStyle/>
        <a:p>
          <a:endParaRPr lang="en-US"/>
        </a:p>
      </dgm:t>
    </dgm:pt>
    <dgm:pt modelId="{05C2FE40-74BD-9347-9AF9-73382508BC9B}">
      <dgm:prSet phldrT="[Text]"/>
      <dgm:spPr/>
      <dgm:t>
        <a:bodyPr/>
        <a:lstStyle/>
        <a:p>
          <a:r>
            <a:rPr lang="en-US" dirty="0"/>
            <a:t>User Gets Notification</a:t>
          </a:r>
        </a:p>
      </dgm:t>
    </dgm:pt>
    <dgm:pt modelId="{0E4B4275-2E9F-1E44-9C6E-056CFDCBE3C8}" type="parTrans" cxnId="{5ADBA6D8-D111-B44E-80FE-5D3A7334F782}">
      <dgm:prSet/>
      <dgm:spPr/>
      <dgm:t>
        <a:bodyPr/>
        <a:lstStyle/>
        <a:p>
          <a:endParaRPr lang="en-US"/>
        </a:p>
      </dgm:t>
    </dgm:pt>
    <dgm:pt modelId="{B0549BE3-FBCA-EB40-A324-13BF2CAE0C54}" type="sibTrans" cxnId="{5ADBA6D8-D111-B44E-80FE-5D3A7334F782}">
      <dgm:prSet/>
      <dgm:spPr/>
      <dgm:t>
        <a:bodyPr/>
        <a:lstStyle/>
        <a:p>
          <a:endParaRPr lang="en-US"/>
        </a:p>
      </dgm:t>
    </dgm:pt>
    <dgm:pt modelId="{87319DB6-A383-844F-AFB1-E4CCE5C1EFC4}" type="pres">
      <dgm:prSet presAssocID="{1FFFFC68-B443-1A44-9B8D-FC41A57B61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53461D-B901-F144-8895-8A3CF2AFA891}" type="pres">
      <dgm:prSet presAssocID="{8077151E-C5D2-8D43-BE39-F5E53F424CDD}" presName="parentLin" presStyleCnt="0"/>
      <dgm:spPr/>
    </dgm:pt>
    <dgm:pt modelId="{4AEDF484-392A-5647-99DB-98B8C2BCE4FB}" type="pres">
      <dgm:prSet presAssocID="{8077151E-C5D2-8D43-BE39-F5E53F424CD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65BB72C-1D06-F441-B460-F3423A09B32F}" type="pres">
      <dgm:prSet presAssocID="{8077151E-C5D2-8D43-BE39-F5E53F424CD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AC584-C209-D440-AF2B-BE640F6E3A53}" type="pres">
      <dgm:prSet presAssocID="{8077151E-C5D2-8D43-BE39-F5E53F424CDD}" presName="negativeSpace" presStyleCnt="0"/>
      <dgm:spPr/>
    </dgm:pt>
    <dgm:pt modelId="{165F7900-C25F-434C-B0B9-D659C31FF971}" type="pres">
      <dgm:prSet presAssocID="{8077151E-C5D2-8D43-BE39-F5E53F424CDD}" presName="childText" presStyleLbl="conFgAcc1" presStyleIdx="0" presStyleCnt="5">
        <dgm:presLayoutVars>
          <dgm:bulletEnabled val="1"/>
        </dgm:presLayoutVars>
      </dgm:prSet>
      <dgm:spPr/>
    </dgm:pt>
    <dgm:pt modelId="{B13CED3E-A066-6140-9B0D-02C208C1DDD8}" type="pres">
      <dgm:prSet presAssocID="{BA89CED3-4493-C14B-94C2-4289DD277563}" presName="spaceBetweenRectangles" presStyleCnt="0"/>
      <dgm:spPr/>
    </dgm:pt>
    <dgm:pt modelId="{B22A2EFC-91B4-3A4D-A082-C1CB2448A956}" type="pres">
      <dgm:prSet presAssocID="{7EE8A83E-37AD-A341-8225-C4D169E8E2A0}" presName="parentLin" presStyleCnt="0"/>
      <dgm:spPr/>
    </dgm:pt>
    <dgm:pt modelId="{59BDDF59-6B58-4F4C-B760-E03F9811C2FB}" type="pres">
      <dgm:prSet presAssocID="{7EE8A83E-37AD-A341-8225-C4D169E8E2A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34819DF-00B8-6F46-85E9-0A3B21D3E16F}" type="pres">
      <dgm:prSet presAssocID="{7EE8A83E-37AD-A341-8225-C4D169E8E2A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D5177-80D5-F349-A21E-0283B20D672F}" type="pres">
      <dgm:prSet presAssocID="{7EE8A83E-37AD-A341-8225-C4D169E8E2A0}" presName="negativeSpace" presStyleCnt="0"/>
      <dgm:spPr/>
    </dgm:pt>
    <dgm:pt modelId="{9E9062ED-FE6C-174B-8DB1-86C618E63813}" type="pres">
      <dgm:prSet presAssocID="{7EE8A83E-37AD-A341-8225-C4D169E8E2A0}" presName="childText" presStyleLbl="conFgAcc1" presStyleIdx="1" presStyleCnt="5">
        <dgm:presLayoutVars>
          <dgm:bulletEnabled val="1"/>
        </dgm:presLayoutVars>
      </dgm:prSet>
      <dgm:spPr/>
    </dgm:pt>
    <dgm:pt modelId="{69164A06-AFF7-654E-B040-11081989609D}" type="pres">
      <dgm:prSet presAssocID="{24682D70-5A45-6B4F-888F-660DB10C8610}" presName="spaceBetweenRectangles" presStyleCnt="0"/>
      <dgm:spPr/>
    </dgm:pt>
    <dgm:pt modelId="{7A09C0DF-BA45-054C-BC09-00CD3EA13571}" type="pres">
      <dgm:prSet presAssocID="{BCB93052-49BD-D844-B3AE-ECCB74233F32}" presName="parentLin" presStyleCnt="0"/>
      <dgm:spPr/>
    </dgm:pt>
    <dgm:pt modelId="{6BAE0B16-BD96-6341-B711-4B2467F51CE5}" type="pres">
      <dgm:prSet presAssocID="{BCB93052-49BD-D844-B3AE-ECCB74233F3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C833B636-4586-F648-93D3-67E793E2EE3C}" type="pres">
      <dgm:prSet presAssocID="{BCB93052-49BD-D844-B3AE-ECCB74233F3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09EC6-54C0-EC48-A15B-5CA0F38219D8}" type="pres">
      <dgm:prSet presAssocID="{BCB93052-49BD-D844-B3AE-ECCB74233F32}" presName="negativeSpace" presStyleCnt="0"/>
      <dgm:spPr/>
    </dgm:pt>
    <dgm:pt modelId="{B190FCF6-1B8E-DF4D-8BAF-106D44B0DBFA}" type="pres">
      <dgm:prSet presAssocID="{BCB93052-49BD-D844-B3AE-ECCB74233F32}" presName="childText" presStyleLbl="conFgAcc1" presStyleIdx="2" presStyleCnt="5">
        <dgm:presLayoutVars>
          <dgm:bulletEnabled val="1"/>
        </dgm:presLayoutVars>
      </dgm:prSet>
      <dgm:spPr/>
    </dgm:pt>
    <dgm:pt modelId="{65389F65-B51D-AE4E-951E-A1FF66B1E5A4}" type="pres">
      <dgm:prSet presAssocID="{DCE154A9-1DFA-8C47-AE3C-6F3DAE57BD59}" presName="spaceBetweenRectangles" presStyleCnt="0"/>
      <dgm:spPr/>
    </dgm:pt>
    <dgm:pt modelId="{8E99D52D-7DE6-3449-9CCD-DDCFE1DE2522}" type="pres">
      <dgm:prSet presAssocID="{AC95E12C-463A-4947-981B-14F3AD0BF889}" presName="parentLin" presStyleCnt="0"/>
      <dgm:spPr/>
    </dgm:pt>
    <dgm:pt modelId="{E98D7788-3D70-5C42-ABA3-ED083617D6C3}" type="pres">
      <dgm:prSet presAssocID="{AC95E12C-463A-4947-981B-14F3AD0BF88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55751B4A-53AC-6E4D-B87A-FBBE969064C1}" type="pres">
      <dgm:prSet presAssocID="{AC95E12C-463A-4947-981B-14F3AD0BF88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C8AA9-EC34-B243-BF9A-61CF5E910943}" type="pres">
      <dgm:prSet presAssocID="{AC95E12C-463A-4947-981B-14F3AD0BF889}" presName="negativeSpace" presStyleCnt="0"/>
      <dgm:spPr/>
    </dgm:pt>
    <dgm:pt modelId="{2EA7BB07-2A8A-6548-ADE3-4A1D083C3AF3}" type="pres">
      <dgm:prSet presAssocID="{AC95E12C-463A-4947-981B-14F3AD0BF889}" presName="childText" presStyleLbl="conFgAcc1" presStyleIdx="3" presStyleCnt="5">
        <dgm:presLayoutVars>
          <dgm:bulletEnabled val="1"/>
        </dgm:presLayoutVars>
      </dgm:prSet>
      <dgm:spPr/>
    </dgm:pt>
    <dgm:pt modelId="{5B4CA18C-89C2-4A48-A75D-850C766A181D}" type="pres">
      <dgm:prSet presAssocID="{B596852C-FB2D-7F40-8E47-4F5DB19B4227}" presName="spaceBetweenRectangles" presStyleCnt="0"/>
      <dgm:spPr/>
    </dgm:pt>
    <dgm:pt modelId="{9D9B8C62-175C-8540-95A6-4EFB18AF3F2B}" type="pres">
      <dgm:prSet presAssocID="{05C2FE40-74BD-9347-9AF9-73382508BC9B}" presName="parentLin" presStyleCnt="0"/>
      <dgm:spPr/>
    </dgm:pt>
    <dgm:pt modelId="{902AE721-C05C-6A43-B877-C15E24F3E24F}" type="pres">
      <dgm:prSet presAssocID="{05C2FE40-74BD-9347-9AF9-73382508BC9B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1992176-3D1C-784F-8F4C-7A1CB839053D}" type="pres">
      <dgm:prSet presAssocID="{05C2FE40-74BD-9347-9AF9-73382508BC9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C4AC0-B751-7D46-9C07-B1AC3E2C9CC7}" type="pres">
      <dgm:prSet presAssocID="{05C2FE40-74BD-9347-9AF9-73382508BC9B}" presName="negativeSpace" presStyleCnt="0"/>
      <dgm:spPr/>
    </dgm:pt>
    <dgm:pt modelId="{DAB631A1-BA23-0241-A076-71E12EF1FD3D}" type="pres">
      <dgm:prSet presAssocID="{05C2FE40-74BD-9347-9AF9-73382508BC9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B6E9C0C-07B6-AF4A-8E35-79AD6521C31F}" type="presOf" srcId="{7EE8A83E-37AD-A341-8225-C4D169E8E2A0}" destId="{E34819DF-00B8-6F46-85E9-0A3B21D3E16F}" srcOrd="1" destOrd="0" presId="urn:microsoft.com/office/officeart/2005/8/layout/list1"/>
    <dgm:cxn modelId="{C2C1DFF8-A221-9D49-91C8-FDC556AE8C73}" srcId="{1FFFFC68-B443-1A44-9B8D-FC41A57B6113}" destId="{AC95E12C-463A-4947-981B-14F3AD0BF889}" srcOrd="3" destOrd="0" parTransId="{FD2BA786-92A7-ED49-95C9-6387A0CBD9B4}" sibTransId="{B596852C-FB2D-7F40-8E47-4F5DB19B4227}"/>
    <dgm:cxn modelId="{4D5109F6-61AE-8D47-953C-02C8C7C49DBA}" srcId="{1FFFFC68-B443-1A44-9B8D-FC41A57B6113}" destId="{BCB93052-49BD-D844-B3AE-ECCB74233F32}" srcOrd="2" destOrd="0" parTransId="{2A4875BE-EC16-2A46-8CCA-C4DDB44FD4EF}" sibTransId="{DCE154A9-1DFA-8C47-AE3C-6F3DAE57BD59}"/>
    <dgm:cxn modelId="{28EC9874-64C4-1044-A04A-E50994EAE513}" type="presOf" srcId="{1FFFFC68-B443-1A44-9B8D-FC41A57B6113}" destId="{87319DB6-A383-844F-AFB1-E4CCE5C1EFC4}" srcOrd="0" destOrd="0" presId="urn:microsoft.com/office/officeart/2005/8/layout/list1"/>
    <dgm:cxn modelId="{5ADBA6D8-D111-B44E-80FE-5D3A7334F782}" srcId="{1FFFFC68-B443-1A44-9B8D-FC41A57B6113}" destId="{05C2FE40-74BD-9347-9AF9-73382508BC9B}" srcOrd="4" destOrd="0" parTransId="{0E4B4275-2E9F-1E44-9C6E-056CFDCBE3C8}" sibTransId="{B0549BE3-FBCA-EB40-A324-13BF2CAE0C54}"/>
    <dgm:cxn modelId="{B66A94FF-AF8E-9846-A576-F33F28C45E12}" type="presOf" srcId="{05C2FE40-74BD-9347-9AF9-73382508BC9B}" destId="{21992176-3D1C-784F-8F4C-7A1CB839053D}" srcOrd="1" destOrd="0" presId="urn:microsoft.com/office/officeart/2005/8/layout/list1"/>
    <dgm:cxn modelId="{C5239F78-D91A-F24F-BB41-1421C62C2B3A}" srcId="{1FFFFC68-B443-1A44-9B8D-FC41A57B6113}" destId="{8077151E-C5D2-8D43-BE39-F5E53F424CDD}" srcOrd="0" destOrd="0" parTransId="{84A5B3F9-F715-7449-9DB7-A077CEF67609}" sibTransId="{BA89CED3-4493-C14B-94C2-4289DD277563}"/>
    <dgm:cxn modelId="{322A708B-7C6E-E74A-9932-B793BAB0F2C7}" type="presOf" srcId="{BCB93052-49BD-D844-B3AE-ECCB74233F32}" destId="{6BAE0B16-BD96-6341-B711-4B2467F51CE5}" srcOrd="0" destOrd="0" presId="urn:microsoft.com/office/officeart/2005/8/layout/list1"/>
    <dgm:cxn modelId="{25180C8F-C081-2042-BCBE-ED6B9247C417}" type="presOf" srcId="{7EE8A83E-37AD-A341-8225-C4D169E8E2A0}" destId="{59BDDF59-6B58-4F4C-B760-E03F9811C2FB}" srcOrd="0" destOrd="0" presId="urn:microsoft.com/office/officeart/2005/8/layout/list1"/>
    <dgm:cxn modelId="{05CBD809-8115-2F4F-927F-FEBE015C1D53}" type="presOf" srcId="{AC95E12C-463A-4947-981B-14F3AD0BF889}" destId="{E98D7788-3D70-5C42-ABA3-ED083617D6C3}" srcOrd="0" destOrd="0" presId="urn:microsoft.com/office/officeart/2005/8/layout/list1"/>
    <dgm:cxn modelId="{AC3666DA-BCAA-A34C-A796-DF4B0BE72E0B}" type="presOf" srcId="{8077151E-C5D2-8D43-BE39-F5E53F424CDD}" destId="{165BB72C-1D06-F441-B460-F3423A09B32F}" srcOrd="1" destOrd="0" presId="urn:microsoft.com/office/officeart/2005/8/layout/list1"/>
    <dgm:cxn modelId="{E9DE2CA4-692D-BF42-B1BC-33490366B04A}" srcId="{1FFFFC68-B443-1A44-9B8D-FC41A57B6113}" destId="{7EE8A83E-37AD-A341-8225-C4D169E8E2A0}" srcOrd="1" destOrd="0" parTransId="{1A9FA090-6B8D-414B-8D1A-C686E79A25F4}" sibTransId="{24682D70-5A45-6B4F-888F-660DB10C8610}"/>
    <dgm:cxn modelId="{05DA0404-3807-5F4D-BE62-7E21116C32C7}" type="presOf" srcId="{05C2FE40-74BD-9347-9AF9-73382508BC9B}" destId="{902AE721-C05C-6A43-B877-C15E24F3E24F}" srcOrd="0" destOrd="0" presId="urn:microsoft.com/office/officeart/2005/8/layout/list1"/>
    <dgm:cxn modelId="{27EBA4BD-09BF-A441-B7B3-9CD4B129BC4C}" type="presOf" srcId="{BCB93052-49BD-D844-B3AE-ECCB74233F32}" destId="{C833B636-4586-F648-93D3-67E793E2EE3C}" srcOrd="1" destOrd="0" presId="urn:microsoft.com/office/officeart/2005/8/layout/list1"/>
    <dgm:cxn modelId="{E3813CFD-6A85-E643-873E-96EA3EC23DC4}" type="presOf" srcId="{AC95E12C-463A-4947-981B-14F3AD0BF889}" destId="{55751B4A-53AC-6E4D-B87A-FBBE969064C1}" srcOrd="1" destOrd="0" presId="urn:microsoft.com/office/officeart/2005/8/layout/list1"/>
    <dgm:cxn modelId="{20C0585C-B7BC-D544-AADF-CA2D8ADA27C3}" type="presOf" srcId="{8077151E-C5D2-8D43-BE39-F5E53F424CDD}" destId="{4AEDF484-392A-5647-99DB-98B8C2BCE4FB}" srcOrd="0" destOrd="0" presId="urn:microsoft.com/office/officeart/2005/8/layout/list1"/>
    <dgm:cxn modelId="{4AD356BB-9C72-B042-B0AB-DE8A5A420804}" type="presParOf" srcId="{87319DB6-A383-844F-AFB1-E4CCE5C1EFC4}" destId="{6153461D-B901-F144-8895-8A3CF2AFA891}" srcOrd="0" destOrd="0" presId="urn:microsoft.com/office/officeart/2005/8/layout/list1"/>
    <dgm:cxn modelId="{EACF5AE1-8B48-ED47-BDAC-E4B25DBFB88B}" type="presParOf" srcId="{6153461D-B901-F144-8895-8A3CF2AFA891}" destId="{4AEDF484-392A-5647-99DB-98B8C2BCE4FB}" srcOrd="0" destOrd="0" presId="urn:microsoft.com/office/officeart/2005/8/layout/list1"/>
    <dgm:cxn modelId="{644058B4-DA3B-A149-AD7B-B43090F90EAD}" type="presParOf" srcId="{6153461D-B901-F144-8895-8A3CF2AFA891}" destId="{165BB72C-1D06-F441-B460-F3423A09B32F}" srcOrd="1" destOrd="0" presId="urn:microsoft.com/office/officeart/2005/8/layout/list1"/>
    <dgm:cxn modelId="{B31E3E08-C64B-4A46-9AD3-4EE58E90F184}" type="presParOf" srcId="{87319DB6-A383-844F-AFB1-E4CCE5C1EFC4}" destId="{EBEAC584-C209-D440-AF2B-BE640F6E3A53}" srcOrd="1" destOrd="0" presId="urn:microsoft.com/office/officeart/2005/8/layout/list1"/>
    <dgm:cxn modelId="{14293BBE-B809-D947-8BA4-9234B5DD51CE}" type="presParOf" srcId="{87319DB6-A383-844F-AFB1-E4CCE5C1EFC4}" destId="{165F7900-C25F-434C-B0B9-D659C31FF971}" srcOrd="2" destOrd="0" presId="urn:microsoft.com/office/officeart/2005/8/layout/list1"/>
    <dgm:cxn modelId="{CB50D80F-0A4A-2E4B-A4D9-51BC7B4CBC1A}" type="presParOf" srcId="{87319DB6-A383-844F-AFB1-E4CCE5C1EFC4}" destId="{B13CED3E-A066-6140-9B0D-02C208C1DDD8}" srcOrd="3" destOrd="0" presId="urn:microsoft.com/office/officeart/2005/8/layout/list1"/>
    <dgm:cxn modelId="{C682774C-E278-804A-ACC1-53A7BACCA597}" type="presParOf" srcId="{87319DB6-A383-844F-AFB1-E4CCE5C1EFC4}" destId="{B22A2EFC-91B4-3A4D-A082-C1CB2448A956}" srcOrd="4" destOrd="0" presId="urn:microsoft.com/office/officeart/2005/8/layout/list1"/>
    <dgm:cxn modelId="{590CE1B5-8CA0-8747-B5B7-C03F1C184D95}" type="presParOf" srcId="{B22A2EFC-91B4-3A4D-A082-C1CB2448A956}" destId="{59BDDF59-6B58-4F4C-B760-E03F9811C2FB}" srcOrd="0" destOrd="0" presId="urn:microsoft.com/office/officeart/2005/8/layout/list1"/>
    <dgm:cxn modelId="{F015E004-DB7D-ED4C-92B3-74629A9C1999}" type="presParOf" srcId="{B22A2EFC-91B4-3A4D-A082-C1CB2448A956}" destId="{E34819DF-00B8-6F46-85E9-0A3B21D3E16F}" srcOrd="1" destOrd="0" presId="urn:microsoft.com/office/officeart/2005/8/layout/list1"/>
    <dgm:cxn modelId="{314D3E3E-09B0-5B4E-AA36-BC34ACD6B504}" type="presParOf" srcId="{87319DB6-A383-844F-AFB1-E4CCE5C1EFC4}" destId="{0D5D5177-80D5-F349-A21E-0283B20D672F}" srcOrd="5" destOrd="0" presId="urn:microsoft.com/office/officeart/2005/8/layout/list1"/>
    <dgm:cxn modelId="{CAC633D3-82C3-5747-8BFF-B11132BFA1BE}" type="presParOf" srcId="{87319DB6-A383-844F-AFB1-E4CCE5C1EFC4}" destId="{9E9062ED-FE6C-174B-8DB1-86C618E63813}" srcOrd="6" destOrd="0" presId="urn:microsoft.com/office/officeart/2005/8/layout/list1"/>
    <dgm:cxn modelId="{BB19CA5D-2032-EF4E-ADAF-985C2E9DFEDD}" type="presParOf" srcId="{87319DB6-A383-844F-AFB1-E4CCE5C1EFC4}" destId="{69164A06-AFF7-654E-B040-11081989609D}" srcOrd="7" destOrd="0" presId="urn:microsoft.com/office/officeart/2005/8/layout/list1"/>
    <dgm:cxn modelId="{7707648C-7E5F-1440-A9D8-0A9F248CCE72}" type="presParOf" srcId="{87319DB6-A383-844F-AFB1-E4CCE5C1EFC4}" destId="{7A09C0DF-BA45-054C-BC09-00CD3EA13571}" srcOrd="8" destOrd="0" presId="urn:microsoft.com/office/officeart/2005/8/layout/list1"/>
    <dgm:cxn modelId="{C993C5B3-4160-1048-BD5B-9701786BF40E}" type="presParOf" srcId="{7A09C0DF-BA45-054C-BC09-00CD3EA13571}" destId="{6BAE0B16-BD96-6341-B711-4B2467F51CE5}" srcOrd="0" destOrd="0" presId="urn:microsoft.com/office/officeart/2005/8/layout/list1"/>
    <dgm:cxn modelId="{832844C6-3B9D-5745-A7E3-3B7FEC0E3547}" type="presParOf" srcId="{7A09C0DF-BA45-054C-BC09-00CD3EA13571}" destId="{C833B636-4586-F648-93D3-67E793E2EE3C}" srcOrd="1" destOrd="0" presId="urn:microsoft.com/office/officeart/2005/8/layout/list1"/>
    <dgm:cxn modelId="{8454BCDD-EAC6-F844-A98C-BD6E8669930C}" type="presParOf" srcId="{87319DB6-A383-844F-AFB1-E4CCE5C1EFC4}" destId="{54D09EC6-54C0-EC48-A15B-5CA0F38219D8}" srcOrd="9" destOrd="0" presId="urn:microsoft.com/office/officeart/2005/8/layout/list1"/>
    <dgm:cxn modelId="{5183A8C3-0AD8-9746-BB36-7610CF316E0C}" type="presParOf" srcId="{87319DB6-A383-844F-AFB1-E4CCE5C1EFC4}" destId="{B190FCF6-1B8E-DF4D-8BAF-106D44B0DBFA}" srcOrd="10" destOrd="0" presId="urn:microsoft.com/office/officeart/2005/8/layout/list1"/>
    <dgm:cxn modelId="{572D53DF-4B03-4340-9272-78EA3354ECF0}" type="presParOf" srcId="{87319DB6-A383-844F-AFB1-E4CCE5C1EFC4}" destId="{65389F65-B51D-AE4E-951E-A1FF66B1E5A4}" srcOrd="11" destOrd="0" presId="urn:microsoft.com/office/officeart/2005/8/layout/list1"/>
    <dgm:cxn modelId="{7BAA487D-1CD6-CC43-A331-BE854428F24A}" type="presParOf" srcId="{87319DB6-A383-844F-AFB1-E4CCE5C1EFC4}" destId="{8E99D52D-7DE6-3449-9CCD-DDCFE1DE2522}" srcOrd="12" destOrd="0" presId="urn:microsoft.com/office/officeart/2005/8/layout/list1"/>
    <dgm:cxn modelId="{610FD6FD-1A92-5045-8BCA-6E7C7A81812F}" type="presParOf" srcId="{8E99D52D-7DE6-3449-9CCD-DDCFE1DE2522}" destId="{E98D7788-3D70-5C42-ABA3-ED083617D6C3}" srcOrd="0" destOrd="0" presId="urn:microsoft.com/office/officeart/2005/8/layout/list1"/>
    <dgm:cxn modelId="{E0B1019C-08AE-4141-88F2-4C2C0CC4EFC0}" type="presParOf" srcId="{8E99D52D-7DE6-3449-9CCD-DDCFE1DE2522}" destId="{55751B4A-53AC-6E4D-B87A-FBBE969064C1}" srcOrd="1" destOrd="0" presId="urn:microsoft.com/office/officeart/2005/8/layout/list1"/>
    <dgm:cxn modelId="{92E97CEC-3A99-8842-9601-41D228D89D44}" type="presParOf" srcId="{87319DB6-A383-844F-AFB1-E4CCE5C1EFC4}" destId="{318C8AA9-EC34-B243-BF9A-61CF5E910943}" srcOrd="13" destOrd="0" presId="urn:microsoft.com/office/officeart/2005/8/layout/list1"/>
    <dgm:cxn modelId="{503FD8D9-F6C5-004A-86A7-EF77222454CB}" type="presParOf" srcId="{87319DB6-A383-844F-AFB1-E4CCE5C1EFC4}" destId="{2EA7BB07-2A8A-6548-ADE3-4A1D083C3AF3}" srcOrd="14" destOrd="0" presId="urn:microsoft.com/office/officeart/2005/8/layout/list1"/>
    <dgm:cxn modelId="{BC03427A-143E-0C45-A086-AACD2B101041}" type="presParOf" srcId="{87319DB6-A383-844F-AFB1-E4CCE5C1EFC4}" destId="{5B4CA18C-89C2-4A48-A75D-850C766A181D}" srcOrd="15" destOrd="0" presId="urn:microsoft.com/office/officeart/2005/8/layout/list1"/>
    <dgm:cxn modelId="{5A349EE4-CB83-4643-B2E4-D4F58130A85A}" type="presParOf" srcId="{87319DB6-A383-844F-AFB1-E4CCE5C1EFC4}" destId="{9D9B8C62-175C-8540-95A6-4EFB18AF3F2B}" srcOrd="16" destOrd="0" presId="urn:microsoft.com/office/officeart/2005/8/layout/list1"/>
    <dgm:cxn modelId="{3D624B3C-1518-3B44-9661-CFCB2968E379}" type="presParOf" srcId="{9D9B8C62-175C-8540-95A6-4EFB18AF3F2B}" destId="{902AE721-C05C-6A43-B877-C15E24F3E24F}" srcOrd="0" destOrd="0" presId="urn:microsoft.com/office/officeart/2005/8/layout/list1"/>
    <dgm:cxn modelId="{91780725-FB72-5041-81B1-647457F1FB3F}" type="presParOf" srcId="{9D9B8C62-175C-8540-95A6-4EFB18AF3F2B}" destId="{21992176-3D1C-784F-8F4C-7A1CB839053D}" srcOrd="1" destOrd="0" presId="urn:microsoft.com/office/officeart/2005/8/layout/list1"/>
    <dgm:cxn modelId="{8C0C5988-E45A-9641-9816-AF631C8DF713}" type="presParOf" srcId="{87319DB6-A383-844F-AFB1-E4CCE5C1EFC4}" destId="{5D6C4AC0-B751-7D46-9C07-B1AC3E2C9CC7}" srcOrd="17" destOrd="0" presId="urn:microsoft.com/office/officeart/2005/8/layout/list1"/>
    <dgm:cxn modelId="{83793D18-5D26-FB46-A626-C5939159F280}" type="presParOf" srcId="{87319DB6-A383-844F-AFB1-E4CCE5C1EFC4}" destId="{DAB631A1-BA23-0241-A076-71E12EF1FD3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47D784-D36D-49A4-A7E5-A50F2B849C78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EDB073-2A56-4645-B49D-93F377A09189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30 days prior to release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6300E2-620E-45B7-9B74-12CEFACA2F70}" type="parTrans" cxnId="{544344B3-4DF1-4269-8FC4-D2F5B6C84C6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679F25-C88F-4DEC-BB6C-02E926D0D22B}" type="sibTrans" cxnId="{544344B3-4DF1-4269-8FC4-D2F5B6C84C6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C398E9-38A7-4ED3-8987-CD465F4D5CFD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Release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1F66A-3171-4705-B164-D2EDE0CDA4D7}" type="parTrans" cxnId="{4CB3AB3A-1578-4E82-9704-BA1A1B2A1B6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715B3C-8109-4463-86C8-ECEDDB8096B9}" type="sibTrans" cxnId="{4CB3AB3A-1578-4E82-9704-BA1A1B2A1B6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C5DCC9-BD1F-4C1C-857C-B6E3FA67FDB2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Death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5BD439-720F-4683-ADFB-7BBB3958B8BB}" type="parTrans" cxnId="{8D8CE269-8E07-4519-9F44-ED5CF470491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AD660C-4B84-42CD-8DD3-14A64AA1942B}" type="sibTrans" cxnId="{8D8CE269-8E07-4519-9F44-ED5CF470491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AB9F41-0B0E-4DB6-BD00-7941907B5A0C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Transfer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304F26-C010-4A70-9ECC-6F632B4758AA}" type="parTrans" cxnId="{20ED6190-DCF8-4E44-BC9C-E401B601626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F82442-620A-4B27-91A0-FB8FDB289B8C}" type="sibTrans" cxnId="{20ED6190-DCF8-4E44-BC9C-E401B601626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1E7DF8-E0C8-4BE6-AA27-2A247EAD92B3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Escape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B2D259-76AE-485E-B6AD-8E6CDFC2C15C}" type="parTrans" cxnId="{22521B44-C850-4E71-8C60-6F894E08A2D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01ED8-DB4F-4AA6-83B0-1BFB145D55A9}" type="sibTrans" cxnId="{22521B44-C850-4E71-8C60-6F894E08A2D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AA2994-988A-4BD4-9E04-F2B0BA4A2BDF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Hearings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262AA4-17BA-4761-9C95-713E34D4B3AC}" type="parTrans" cxnId="{8D37EFC4-1250-4B04-8654-0CE155D5423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2CB16D-0870-424C-BAA2-2AE11AEEE798}" type="sibTrans" cxnId="{8D37EFC4-1250-4B04-8654-0CE155D5423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7ABC3D-F9B7-48EC-B0A6-F91FB827D782}">
      <dgm:prSet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Emergency notices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537066-2907-473F-AEAD-AC1DD3FF8DCF}" type="parTrans" cxnId="{0A465121-3A4B-46C3-9099-8CA34892D3F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1DF1B5-3798-4EBB-B5B8-F67D5AA50C2B}" type="sibTrans" cxnId="{0A465121-3A4B-46C3-9099-8CA34892D3F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6549B8-B15E-6240-AF7D-819E7AE272AB}" type="pres">
      <dgm:prSet presAssocID="{8C47D784-D36D-49A4-A7E5-A50F2B849C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59C821-FCDE-5849-ABAE-F8BC338980DF}" type="pres">
      <dgm:prSet presAssocID="{DCEDB073-2A56-4645-B49D-93F377A0918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E5FF1-10FA-BA4D-833C-8FEF6B5C6903}" type="pres">
      <dgm:prSet presAssocID="{9D679F25-C88F-4DEC-BB6C-02E926D0D22B}" presName="sibTrans" presStyleCnt="0"/>
      <dgm:spPr/>
    </dgm:pt>
    <dgm:pt modelId="{3C3DD6C7-3127-AA40-979A-DD8B06EA94C9}" type="pres">
      <dgm:prSet presAssocID="{CAC398E9-38A7-4ED3-8987-CD465F4D5CF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2A21D-B2E4-9F46-9FEF-4F7001D3E95F}" type="pres">
      <dgm:prSet presAssocID="{16715B3C-8109-4463-86C8-ECEDDB8096B9}" presName="sibTrans" presStyleCnt="0"/>
      <dgm:spPr/>
    </dgm:pt>
    <dgm:pt modelId="{9DC56D05-3016-4341-9880-DE22D2D8DEA5}" type="pres">
      <dgm:prSet presAssocID="{EFC5DCC9-BD1F-4C1C-857C-B6E3FA67FDB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380B4-B9B1-504A-983F-7B114DC768B1}" type="pres">
      <dgm:prSet presAssocID="{53AD660C-4B84-42CD-8DD3-14A64AA1942B}" presName="sibTrans" presStyleCnt="0"/>
      <dgm:spPr/>
    </dgm:pt>
    <dgm:pt modelId="{8FA69BFD-A806-DB42-A305-A410D357C685}" type="pres">
      <dgm:prSet presAssocID="{5FAB9F41-0B0E-4DB6-BD00-7941907B5A0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32DC8-9D2A-7541-82DD-117A71E59F4A}" type="pres">
      <dgm:prSet presAssocID="{86F82442-620A-4B27-91A0-FB8FDB289B8C}" presName="sibTrans" presStyleCnt="0"/>
      <dgm:spPr/>
    </dgm:pt>
    <dgm:pt modelId="{DEFFB647-C5AC-3946-A36F-71EE9AADBD71}" type="pres">
      <dgm:prSet presAssocID="{6F1E7DF8-E0C8-4BE6-AA27-2A247EAD92B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18727-40A9-C84A-9C48-1F17B41DE7CF}" type="pres">
      <dgm:prSet presAssocID="{22501ED8-DB4F-4AA6-83B0-1BFB145D55A9}" presName="sibTrans" presStyleCnt="0"/>
      <dgm:spPr/>
    </dgm:pt>
    <dgm:pt modelId="{AFC3A804-7DC1-E147-8004-8FE440163E48}" type="pres">
      <dgm:prSet presAssocID="{7CAA2994-988A-4BD4-9E04-F2B0BA4A2BD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B7F4E-852E-D043-BB39-4B97BA8D54B9}" type="pres">
      <dgm:prSet presAssocID="{F22CB16D-0870-424C-BAA2-2AE11AEEE798}" presName="sibTrans" presStyleCnt="0"/>
      <dgm:spPr/>
    </dgm:pt>
    <dgm:pt modelId="{F9254FA9-83C8-A649-9EB3-CE35518AE43A}" type="pres">
      <dgm:prSet presAssocID="{847ABC3D-F9B7-48EC-B0A6-F91FB827D78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39744D-E18F-4146-8DD9-9978360B189E}" type="presOf" srcId="{EFC5DCC9-BD1F-4C1C-857C-B6E3FA67FDB2}" destId="{9DC56D05-3016-4341-9880-DE22D2D8DEA5}" srcOrd="0" destOrd="0" presId="urn:microsoft.com/office/officeart/2005/8/layout/default"/>
    <dgm:cxn modelId="{1A975AB4-3CC4-1D4E-BA6A-876F0C39676A}" type="presOf" srcId="{DCEDB073-2A56-4645-B49D-93F377A09189}" destId="{5B59C821-FCDE-5849-ABAE-F8BC338980DF}" srcOrd="0" destOrd="0" presId="urn:microsoft.com/office/officeart/2005/8/layout/default"/>
    <dgm:cxn modelId="{244A72BD-48EC-694E-8DE8-C90150CB06B0}" type="presOf" srcId="{6F1E7DF8-E0C8-4BE6-AA27-2A247EAD92B3}" destId="{DEFFB647-C5AC-3946-A36F-71EE9AADBD71}" srcOrd="0" destOrd="0" presId="urn:microsoft.com/office/officeart/2005/8/layout/default"/>
    <dgm:cxn modelId="{8D37EFC4-1250-4B04-8654-0CE155D54237}" srcId="{8C47D784-D36D-49A4-A7E5-A50F2B849C78}" destId="{7CAA2994-988A-4BD4-9E04-F2B0BA4A2BDF}" srcOrd="5" destOrd="0" parTransId="{E1262AA4-17BA-4761-9C95-713E34D4B3AC}" sibTransId="{F22CB16D-0870-424C-BAA2-2AE11AEEE798}"/>
    <dgm:cxn modelId="{E9378E0F-208F-9E42-B57E-9234CB0902A4}" type="presOf" srcId="{CAC398E9-38A7-4ED3-8987-CD465F4D5CFD}" destId="{3C3DD6C7-3127-AA40-979A-DD8B06EA94C9}" srcOrd="0" destOrd="0" presId="urn:microsoft.com/office/officeart/2005/8/layout/default"/>
    <dgm:cxn modelId="{544344B3-4DF1-4269-8FC4-D2F5B6C84C65}" srcId="{8C47D784-D36D-49A4-A7E5-A50F2B849C78}" destId="{DCEDB073-2A56-4645-B49D-93F377A09189}" srcOrd="0" destOrd="0" parTransId="{F66300E2-620E-45B7-9B74-12CEFACA2F70}" sibTransId="{9D679F25-C88F-4DEC-BB6C-02E926D0D22B}"/>
    <dgm:cxn modelId="{22521B44-C850-4E71-8C60-6F894E08A2DF}" srcId="{8C47D784-D36D-49A4-A7E5-A50F2B849C78}" destId="{6F1E7DF8-E0C8-4BE6-AA27-2A247EAD92B3}" srcOrd="4" destOrd="0" parTransId="{70B2D259-76AE-485E-B6AD-8E6CDFC2C15C}" sibTransId="{22501ED8-DB4F-4AA6-83B0-1BFB145D55A9}"/>
    <dgm:cxn modelId="{0A465121-3A4B-46C3-9099-8CA34892D3F1}" srcId="{8C47D784-D36D-49A4-A7E5-A50F2B849C78}" destId="{847ABC3D-F9B7-48EC-B0A6-F91FB827D782}" srcOrd="6" destOrd="0" parTransId="{62537066-2907-473F-AEAD-AC1DD3FF8DCF}" sibTransId="{291DF1B5-3798-4EBB-B5B8-F67D5AA50C2B}"/>
    <dgm:cxn modelId="{19FC8FC4-92E1-0C48-B538-D7B541125C68}" type="presOf" srcId="{847ABC3D-F9B7-48EC-B0A6-F91FB827D782}" destId="{F9254FA9-83C8-A649-9EB3-CE35518AE43A}" srcOrd="0" destOrd="0" presId="urn:microsoft.com/office/officeart/2005/8/layout/default"/>
    <dgm:cxn modelId="{8D8CE269-8E07-4519-9F44-ED5CF4704919}" srcId="{8C47D784-D36D-49A4-A7E5-A50F2B849C78}" destId="{EFC5DCC9-BD1F-4C1C-857C-B6E3FA67FDB2}" srcOrd="2" destOrd="0" parTransId="{835BD439-720F-4683-ADFB-7BBB3958B8BB}" sibTransId="{53AD660C-4B84-42CD-8DD3-14A64AA1942B}"/>
    <dgm:cxn modelId="{2A8B0D60-0A7C-144C-ADEC-5C572BC9DCCB}" type="presOf" srcId="{7CAA2994-988A-4BD4-9E04-F2B0BA4A2BDF}" destId="{AFC3A804-7DC1-E147-8004-8FE440163E48}" srcOrd="0" destOrd="0" presId="urn:microsoft.com/office/officeart/2005/8/layout/default"/>
    <dgm:cxn modelId="{74E7CABC-29C5-8F44-AE83-CFB6EE6DB01D}" type="presOf" srcId="{8C47D784-D36D-49A4-A7E5-A50F2B849C78}" destId="{706549B8-B15E-6240-AF7D-819E7AE272AB}" srcOrd="0" destOrd="0" presId="urn:microsoft.com/office/officeart/2005/8/layout/default"/>
    <dgm:cxn modelId="{13D678B0-9270-2442-AEC7-50D5157C6FEF}" type="presOf" srcId="{5FAB9F41-0B0E-4DB6-BD00-7941907B5A0C}" destId="{8FA69BFD-A806-DB42-A305-A410D357C685}" srcOrd="0" destOrd="0" presId="urn:microsoft.com/office/officeart/2005/8/layout/default"/>
    <dgm:cxn modelId="{4CB3AB3A-1578-4E82-9704-BA1A1B2A1B6F}" srcId="{8C47D784-D36D-49A4-A7E5-A50F2B849C78}" destId="{CAC398E9-38A7-4ED3-8987-CD465F4D5CFD}" srcOrd="1" destOrd="0" parTransId="{2EA1F66A-3171-4705-B164-D2EDE0CDA4D7}" sibTransId="{16715B3C-8109-4463-86C8-ECEDDB8096B9}"/>
    <dgm:cxn modelId="{20ED6190-DCF8-4E44-BC9C-E401B601626C}" srcId="{8C47D784-D36D-49A4-A7E5-A50F2B849C78}" destId="{5FAB9F41-0B0E-4DB6-BD00-7941907B5A0C}" srcOrd="3" destOrd="0" parTransId="{58304F26-C010-4A70-9ECC-6F632B4758AA}" sibTransId="{86F82442-620A-4B27-91A0-FB8FDB289B8C}"/>
    <dgm:cxn modelId="{717EF0D3-03AF-F64F-B9A0-FC542AD690A4}" type="presParOf" srcId="{706549B8-B15E-6240-AF7D-819E7AE272AB}" destId="{5B59C821-FCDE-5849-ABAE-F8BC338980DF}" srcOrd="0" destOrd="0" presId="urn:microsoft.com/office/officeart/2005/8/layout/default"/>
    <dgm:cxn modelId="{49922F36-07BC-764D-8D0F-F4C5A974BAA1}" type="presParOf" srcId="{706549B8-B15E-6240-AF7D-819E7AE272AB}" destId="{B3EE5FF1-10FA-BA4D-833C-8FEF6B5C6903}" srcOrd="1" destOrd="0" presId="urn:microsoft.com/office/officeart/2005/8/layout/default"/>
    <dgm:cxn modelId="{51E8262F-5528-BF46-A67F-7052C7B36024}" type="presParOf" srcId="{706549B8-B15E-6240-AF7D-819E7AE272AB}" destId="{3C3DD6C7-3127-AA40-979A-DD8B06EA94C9}" srcOrd="2" destOrd="0" presId="urn:microsoft.com/office/officeart/2005/8/layout/default"/>
    <dgm:cxn modelId="{D8E5B840-A6D6-CC4C-830F-C3CFA05E442F}" type="presParOf" srcId="{706549B8-B15E-6240-AF7D-819E7AE272AB}" destId="{DE72A21D-B2E4-9F46-9FEF-4F7001D3E95F}" srcOrd="3" destOrd="0" presId="urn:microsoft.com/office/officeart/2005/8/layout/default"/>
    <dgm:cxn modelId="{F0841407-C6A8-4A44-B847-01FF5EDE153E}" type="presParOf" srcId="{706549B8-B15E-6240-AF7D-819E7AE272AB}" destId="{9DC56D05-3016-4341-9880-DE22D2D8DEA5}" srcOrd="4" destOrd="0" presId="urn:microsoft.com/office/officeart/2005/8/layout/default"/>
    <dgm:cxn modelId="{9286B503-7085-4E4D-B075-2B7D1CE369C3}" type="presParOf" srcId="{706549B8-B15E-6240-AF7D-819E7AE272AB}" destId="{B64380B4-B9B1-504A-983F-7B114DC768B1}" srcOrd="5" destOrd="0" presId="urn:microsoft.com/office/officeart/2005/8/layout/default"/>
    <dgm:cxn modelId="{C531D325-6A42-234C-A2B5-8D54387C281C}" type="presParOf" srcId="{706549B8-B15E-6240-AF7D-819E7AE272AB}" destId="{8FA69BFD-A806-DB42-A305-A410D357C685}" srcOrd="6" destOrd="0" presId="urn:microsoft.com/office/officeart/2005/8/layout/default"/>
    <dgm:cxn modelId="{1FDF9969-7959-DF44-9299-E966AB37630C}" type="presParOf" srcId="{706549B8-B15E-6240-AF7D-819E7AE272AB}" destId="{66F32DC8-9D2A-7541-82DD-117A71E59F4A}" srcOrd="7" destOrd="0" presId="urn:microsoft.com/office/officeart/2005/8/layout/default"/>
    <dgm:cxn modelId="{0691E86C-9BA0-E04C-BDDB-C489C6C381B6}" type="presParOf" srcId="{706549B8-B15E-6240-AF7D-819E7AE272AB}" destId="{DEFFB647-C5AC-3946-A36F-71EE9AADBD71}" srcOrd="8" destOrd="0" presId="urn:microsoft.com/office/officeart/2005/8/layout/default"/>
    <dgm:cxn modelId="{13274B40-4367-D84D-A943-3150A75EC6F9}" type="presParOf" srcId="{706549B8-B15E-6240-AF7D-819E7AE272AB}" destId="{7B318727-40A9-C84A-9C48-1F17B41DE7CF}" srcOrd="9" destOrd="0" presId="urn:microsoft.com/office/officeart/2005/8/layout/default"/>
    <dgm:cxn modelId="{EE19B6B6-9CDB-744F-A565-7463F7D13CE8}" type="presParOf" srcId="{706549B8-B15E-6240-AF7D-819E7AE272AB}" destId="{AFC3A804-7DC1-E147-8004-8FE440163E48}" srcOrd="10" destOrd="0" presId="urn:microsoft.com/office/officeart/2005/8/layout/default"/>
    <dgm:cxn modelId="{357A7BDD-51C7-5B4E-8E93-EE77ED4BAAE3}" type="presParOf" srcId="{706549B8-B15E-6240-AF7D-819E7AE272AB}" destId="{9DDB7F4E-852E-D043-BB39-4B97BA8D54B9}" srcOrd="11" destOrd="0" presId="urn:microsoft.com/office/officeart/2005/8/layout/default"/>
    <dgm:cxn modelId="{E2629EDB-1EEE-9944-86CC-4B4F1E68D059}" type="presParOf" srcId="{706549B8-B15E-6240-AF7D-819E7AE272AB}" destId="{F9254FA9-83C8-A649-9EB3-CE35518AE43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8AB3A0-8CD8-4838-9161-548E3975C0B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7688FDD-49B2-42AB-9BD9-E452629F2DE1}">
      <dgm:prSet/>
      <dgm:spPr/>
      <dgm:t>
        <a:bodyPr/>
        <a:lstStyle/>
        <a:p>
          <a:r>
            <a:rPr lang="en-US" b="0" i="0">
              <a:latin typeface="Arial" panose="020B0604020202020204" pitchFamily="34" charset="0"/>
              <a:cs typeface="Arial" panose="020B0604020202020204" pitchFamily="34" charset="0"/>
            </a:rPr>
            <a:t>Anonymous Registration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0DBD03-F20B-4ADC-A09B-001B43E1D31F}" type="parTrans" cxnId="{E29F63A6-F394-43EC-824E-18783B135A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AAAC46-40FD-4F00-85ED-B0AA0EAFC492}" type="sibTrans" cxnId="{E29F63A6-F394-43EC-824E-18783B135A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404BE8-EEE3-4D1E-8985-7E79E1606993}">
      <dgm:prSet/>
      <dgm:spPr/>
      <dgm:t>
        <a:bodyPr/>
        <a:lstStyle/>
        <a:p>
          <a:r>
            <a:rPr lang="en-US" b="0" i="0">
              <a:latin typeface="Arial" panose="020B0604020202020204" pitchFamily="34" charset="0"/>
              <a:cs typeface="Arial" panose="020B0604020202020204" pitchFamily="34" charset="0"/>
            </a:rPr>
            <a:t>Customizable notifications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A0EE22-9F83-403B-AD1E-2FDBCEAE4CD1}" type="parTrans" cxnId="{3F4EBB07-6E18-486A-9870-86EB9D511F5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982FD4-12B4-4A25-93BF-09D1CD447867}" type="sibTrans" cxnId="{3F4EBB07-6E18-486A-9870-86EB9D511F5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009626-069C-463F-A13F-F06ACC995759}">
      <dgm:prSet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choose how *SMS, email, phone) what, when, and how you receive them.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7DBFAA-DC6C-408E-9024-D9B4891188BF}" type="parTrans" cxnId="{38FF34EE-C0EE-4374-9599-51821226A89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57205E-2146-4A08-8BCE-CEDC858ADE9C}" type="sibTrans" cxnId="{38FF34EE-C0EE-4374-9599-51821226A89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0BD75-7D17-4188-ACA2-796546B59DF3}">
      <dgm:prSet/>
      <dgm:spPr/>
      <dgm:t>
        <a:bodyPr/>
        <a:lstStyle/>
        <a:p>
          <a:r>
            <a:rPr lang="en-US" b="0" i="0">
              <a:latin typeface="Arial" panose="020B0604020202020204" pitchFamily="34" charset="0"/>
              <a:cs typeface="Arial" panose="020B0604020202020204" pitchFamily="34" charset="0"/>
            </a:rPr>
            <a:t>Option to set blackout dates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7C3D9A-B894-47B4-8314-0976A6AC0F09}" type="parTrans" cxnId="{194BEDED-AAEA-464C-B229-A4FCF9B3C6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E5190-2A9B-4AA0-8E6C-82BA7D941996}" type="sibTrans" cxnId="{194BEDED-AAEA-464C-B229-A4FCF9B3C6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FA590A-7D15-4A49-969E-B347B90A9DDB}">
      <dgm:prSet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pause notifications on sensitive dates (anniversaries, birthdays, holidays, etc.)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B10C8B-887A-423C-B0BF-FE64541D6F6B}" type="parTrans" cxnId="{7EB5CF8B-69D6-4202-832F-5E952F7C99E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E15105-7DA9-44D8-B4AE-2B648872CA00}" type="sibTrans" cxnId="{7EB5CF8B-69D6-4202-832F-5E952F7C99E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AFD05-1870-451D-B22F-9545FF12C361}" type="pres">
      <dgm:prSet presAssocID="{688AB3A0-8CD8-4838-9161-548E3975C0B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8D81C7-F82C-4D55-AB8B-F4C3395BF2D8}" type="pres">
      <dgm:prSet presAssocID="{77688FDD-49B2-42AB-9BD9-E452629F2DE1}" presName="compNode" presStyleCnt="0"/>
      <dgm:spPr/>
    </dgm:pt>
    <dgm:pt modelId="{57D353C9-667E-4509-A7A1-65F56729B5D4}" type="pres">
      <dgm:prSet presAssocID="{77688FDD-49B2-42AB-9BD9-E452629F2DE1}" presName="bgRect" presStyleLbl="bgShp" presStyleIdx="0" presStyleCnt="3"/>
      <dgm:spPr/>
    </dgm:pt>
    <dgm:pt modelId="{D7AE7F3A-04C2-4614-8E98-9C9DD7A6F551}" type="pres">
      <dgm:prSet presAssocID="{77688FDD-49B2-42AB-9BD9-E452629F2DE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34F657D-12FA-42FA-99C8-6F3423233AE0}" type="pres">
      <dgm:prSet presAssocID="{77688FDD-49B2-42AB-9BD9-E452629F2DE1}" presName="spaceRect" presStyleCnt="0"/>
      <dgm:spPr/>
    </dgm:pt>
    <dgm:pt modelId="{C03E7ED6-EA1F-4E92-BA84-2C10C49F35F8}" type="pres">
      <dgm:prSet presAssocID="{77688FDD-49B2-42AB-9BD9-E452629F2DE1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FD818CA-1BAD-44FB-BEC9-5CF23C83D0FE}" type="pres">
      <dgm:prSet presAssocID="{0EAAAC46-40FD-4F00-85ED-B0AA0EAFC492}" presName="sibTrans" presStyleCnt="0"/>
      <dgm:spPr/>
    </dgm:pt>
    <dgm:pt modelId="{F6FF095A-61E0-4B76-BE81-DA78B3CB6829}" type="pres">
      <dgm:prSet presAssocID="{8B404BE8-EEE3-4D1E-8985-7E79E1606993}" presName="compNode" presStyleCnt="0"/>
      <dgm:spPr/>
    </dgm:pt>
    <dgm:pt modelId="{B2C1F4F1-B50E-4347-9EF6-37BD67F581D2}" type="pres">
      <dgm:prSet presAssocID="{8B404BE8-EEE3-4D1E-8985-7E79E1606993}" presName="bgRect" presStyleLbl="bgShp" presStyleIdx="1" presStyleCnt="3"/>
      <dgm:spPr/>
    </dgm:pt>
    <dgm:pt modelId="{6D43F979-5008-4581-A8C6-FD1DAB8539BD}" type="pres">
      <dgm:prSet presAssocID="{8B404BE8-EEE3-4D1E-8985-7E79E160699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Ringer"/>
        </a:ext>
      </dgm:extLst>
    </dgm:pt>
    <dgm:pt modelId="{7E0C125E-D8D6-4C23-BEF4-1F916456D23C}" type="pres">
      <dgm:prSet presAssocID="{8B404BE8-EEE3-4D1E-8985-7E79E1606993}" presName="spaceRect" presStyleCnt="0"/>
      <dgm:spPr/>
    </dgm:pt>
    <dgm:pt modelId="{1C2CFC4B-85EB-4518-9575-ED033938022C}" type="pres">
      <dgm:prSet presAssocID="{8B404BE8-EEE3-4D1E-8985-7E79E1606993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421E5D8-862B-49A5-AA81-017C66531B37}" type="pres">
      <dgm:prSet presAssocID="{8B404BE8-EEE3-4D1E-8985-7E79E1606993}" presName="desTx" presStyleLbl="revTx" presStyleIdx="2" presStyleCnt="5" custScaleX="93337">
        <dgm:presLayoutVars/>
      </dgm:prSet>
      <dgm:spPr/>
      <dgm:t>
        <a:bodyPr/>
        <a:lstStyle/>
        <a:p>
          <a:endParaRPr lang="en-US"/>
        </a:p>
      </dgm:t>
    </dgm:pt>
    <dgm:pt modelId="{7344F511-FB22-4EB6-8FCD-EC8D53C758C5}" type="pres">
      <dgm:prSet presAssocID="{4C982FD4-12B4-4A25-93BF-09D1CD447867}" presName="sibTrans" presStyleCnt="0"/>
      <dgm:spPr/>
    </dgm:pt>
    <dgm:pt modelId="{BF5A25E3-9223-48A3-B5EC-5DD53C3E1837}" type="pres">
      <dgm:prSet presAssocID="{C740BD75-7D17-4188-ACA2-796546B59DF3}" presName="compNode" presStyleCnt="0"/>
      <dgm:spPr/>
    </dgm:pt>
    <dgm:pt modelId="{91689D04-C93C-4828-886C-3055B17D4A2D}" type="pres">
      <dgm:prSet presAssocID="{C740BD75-7D17-4188-ACA2-796546B59DF3}" presName="bgRect" presStyleLbl="bgShp" presStyleIdx="2" presStyleCnt="3"/>
      <dgm:spPr/>
    </dgm:pt>
    <dgm:pt modelId="{1B08CA0C-E369-472C-9A5C-32B3682AF3C9}" type="pres">
      <dgm:prSet presAssocID="{C740BD75-7D17-4188-ACA2-796546B59D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cracker"/>
        </a:ext>
      </dgm:extLst>
    </dgm:pt>
    <dgm:pt modelId="{8333EA80-B834-43A2-AB4E-FDD81A8D5A39}" type="pres">
      <dgm:prSet presAssocID="{C740BD75-7D17-4188-ACA2-796546B59DF3}" presName="spaceRect" presStyleCnt="0"/>
      <dgm:spPr/>
    </dgm:pt>
    <dgm:pt modelId="{BE3E3A77-4558-42B2-ADE1-B14B4C0B61B2}" type="pres">
      <dgm:prSet presAssocID="{C740BD75-7D17-4188-ACA2-796546B59DF3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BE70A2C-D029-4A4C-891D-22F2A1B932F9}" type="pres">
      <dgm:prSet presAssocID="{C740BD75-7D17-4188-ACA2-796546B59DF3}" presName="desTx" presStyleLbl="revTx" presStyleIdx="4" presStyleCnt="5">
        <dgm:presLayoutVars/>
      </dgm:prSet>
      <dgm:spPr/>
      <dgm:t>
        <a:bodyPr/>
        <a:lstStyle/>
        <a:p>
          <a:endParaRPr lang="en-US"/>
        </a:p>
      </dgm:t>
    </dgm:pt>
  </dgm:ptLst>
  <dgm:cxnLst>
    <dgm:cxn modelId="{7EB5CF8B-69D6-4202-832F-5E952F7C99EA}" srcId="{C740BD75-7D17-4188-ACA2-796546B59DF3}" destId="{D6FA590A-7D15-4A49-969E-B347B90A9DDB}" srcOrd="0" destOrd="0" parTransId="{1FB10C8B-887A-423C-B0BF-FE64541D6F6B}" sibTransId="{99E15105-7DA9-44D8-B4AE-2B648872CA00}"/>
    <dgm:cxn modelId="{3F4EBB07-6E18-486A-9870-86EB9D511F55}" srcId="{688AB3A0-8CD8-4838-9161-548E3975C0B5}" destId="{8B404BE8-EEE3-4D1E-8985-7E79E1606993}" srcOrd="1" destOrd="0" parTransId="{A4A0EE22-9F83-403B-AD1E-2FDBCEAE4CD1}" sibTransId="{4C982FD4-12B4-4A25-93BF-09D1CD447867}"/>
    <dgm:cxn modelId="{E29F63A6-F394-43EC-824E-18783B135A63}" srcId="{688AB3A0-8CD8-4838-9161-548E3975C0B5}" destId="{77688FDD-49B2-42AB-9BD9-E452629F2DE1}" srcOrd="0" destOrd="0" parTransId="{4B0DBD03-F20B-4ADC-A09B-001B43E1D31F}" sibTransId="{0EAAAC46-40FD-4F00-85ED-B0AA0EAFC492}"/>
    <dgm:cxn modelId="{B5C51391-77FD-497A-8E25-F70ECE06D8DA}" type="presOf" srcId="{77688FDD-49B2-42AB-9BD9-E452629F2DE1}" destId="{C03E7ED6-EA1F-4E92-BA84-2C10C49F35F8}" srcOrd="0" destOrd="0" presId="urn:microsoft.com/office/officeart/2018/2/layout/IconVerticalSolidList"/>
    <dgm:cxn modelId="{D4472299-3D51-424F-AFCF-208AA36D8717}" type="presOf" srcId="{8B404BE8-EEE3-4D1E-8985-7E79E1606993}" destId="{1C2CFC4B-85EB-4518-9575-ED033938022C}" srcOrd="0" destOrd="0" presId="urn:microsoft.com/office/officeart/2018/2/layout/IconVerticalSolidList"/>
    <dgm:cxn modelId="{181E8BC1-8341-49C5-B8CC-58A606E099F0}" type="presOf" srcId="{D6FA590A-7D15-4A49-969E-B347B90A9DDB}" destId="{7BE70A2C-D029-4A4C-891D-22F2A1B932F9}" srcOrd="0" destOrd="0" presId="urn:microsoft.com/office/officeart/2018/2/layout/IconVerticalSolidList"/>
    <dgm:cxn modelId="{38FF34EE-C0EE-4374-9599-51821226A89F}" srcId="{8B404BE8-EEE3-4D1E-8985-7E79E1606993}" destId="{A9009626-069C-463F-A13F-F06ACC995759}" srcOrd="0" destOrd="0" parTransId="{647DBFAA-DC6C-408E-9024-D9B4891188BF}" sibTransId="{DB57205E-2146-4A08-8BCE-CEDC858ADE9C}"/>
    <dgm:cxn modelId="{D910A888-899C-4C49-82AF-DE6BFC055B53}" type="presOf" srcId="{A9009626-069C-463F-A13F-F06ACC995759}" destId="{1421E5D8-862B-49A5-AA81-017C66531B37}" srcOrd="0" destOrd="0" presId="urn:microsoft.com/office/officeart/2018/2/layout/IconVerticalSolidList"/>
    <dgm:cxn modelId="{B6038184-7703-4314-92F9-EA52C173196D}" type="presOf" srcId="{688AB3A0-8CD8-4838-9161-548E3975C0B5}" destId="{A91AFD05-1870-451D-B22F-9545FF12C361}" srcOrd="0" destOrd="0" presId="urn:microsoft.com/office/officeart/2018/2/layout/IconVerticalSolidList"/>
    <dgm:cxn modelId="{194BEDED-AAEA-464C-B229-A4FCF9B3C645}" srcId="{688AB3A0-8CD8-4838-9161-548E3975C0B5}" destId="{C740BD75-7D17-4188-ACA2-796546B59DF3}" srcOrd="2" destOrd="0" parTransId="{BA7C3D9A-B894-47B4-8314-0976A6AC0F09}" sibTransId="{A81E5190-2A9B-4AA0-8E6C-82BA7D941996}"/>
    <dgm:cxn modelId="{F6B9BB07-4870-437F-ABBC-F9B2BDF7F2F1}" type="presOf" srcId="{C740BD75-7D17-4188-ACA2-796546B59DF3}" destId="{BE3E3A77-4558-42B2-ADE1-B14B4C0B61B2}" srcOrd="0" destOrd="0" presId="urn:microsoft.com/office/officeart/2018/2/layout/IconVerticalSolidList"/>
    <dgm:cxn modelId="{D19062B8-C149-4A1A-B507-EC4A7603F8F7}" type="presParOf" srcId="{A91AFD05-1870-451D-B22F-9545FF12C361}" destId="{2B8D81C7-F82C-4D55-AB8B-F4C3395BF2D8}" srcOrd="0" destOrd="0" presId="urn:microsoft.com/office/officeart/2018/2/layout/IconVerticalSolidList"/>
    <dgm:cxn modelId="{63574436-C2CC-46BF-B6F7-BE21DE574094}" type="presParOf" srcId="{2B8D81C7-F82C-4D55-AB8B-F4C3395BF2D8}" destId="{57D353C9-667E-4509-A7A1-65F56729B5D4}" srcOrd="0" destOrd="0" presId="urn:microsoft.com/office/officeart/2018/2/layout/IconVerticalSolidList"/>
    <dgm:cxn modelId="{E1FA784B-FA7E-4E45-B7C3-F4050C85034C}" type="presParOf" srcId="{2B8D81C7-F82C-4D55-AB8B-F4C3395BF2D8}" destId="{D7AE7F3A-04C2-4614-8E98-9C9DD7A6F551}" srcOrd="1" destOrd="0" presId="urn:microsoft.com/office/officeart/2018/2/layout/IconVerticalSolidList"/>
    <dgm:cxn modelId="{8D1A3029-BA16-4C67-BA67-1B3583AEB500}" type="presParOf" srcId="{2B8D81C7-F82C-4D55-AB8B-F4C3395BF2D8}" destId="{434F657D-12FA-42FA-99C8-6F3423233AE0}" srcOrd="2" destOrd="0" presId="urn:microsoft.com/office/officeart/2018/2/layout/IconVerticalSolidList"/>
    <dgm:cxn modelId="{18C22096-F76F-4B71-9F4E-3BA6DFA56A66}" type="presParOf" srcId="{2B8D81C7-F82C-4D55-AB8B-F4C3395BF2D8}" destId="{C03E7ED6-EA1F-4E92-BA84-2C10C49F35F8}" srcOrd="3" destOrd="0" presId="urn:microsoft.com/office/officeart/2018/2/layout/IconVerticalSolidList"/>
    <dgm:cxn modelId="{10374281-DD15-4CF5-9E51-4BA72C1837E9}" type="presParOf" srcId="{A91AFD05-1870-451D-B22F-9545FF12C361}" destId="{DFD818CA-1BAD-44FB-BEC9-5CF23C83D0FE}" srcOrd="1" destOrd="0" presId="urn:microsoft.com/office/officeart/2018/2/layout/IconVerticalSolidList"/>
    <dgm:cxn modelId="{E561DA3D-8757-4103-B226-82378B8C2574}" type="presParOf" srcId="{A91AFD05-1870-451D-B22F-9545FF12C361}" destId="{F6FF095A-61E0-4B76-BE81-DA78B3CB6829}" srcOrd="2" destOrd="0" presId="urn:microsoft.com/office/officeart/2018/2/layout/IconVerticalSolidList"/>
    <dgm:cxn modelId="{08D74EBA-1CCA-480A-9114-928D577926F3}" type="presParOf" srcId="{F6FF095A-61E0-4B76-BE81-DA78B3CB6829}" destId="{B2C1F4F1-B50E-4347-9EF6-37BD67F581D2}" srcOrd="0" destOrd="0" presId="urn:microsoft.com/office/officeart/2018/2/layout/IconVerticalSolidList"/>
    <dgm:cxn modelId="{4556E819-B9C6-4545-B269-4FB5BDF4C193}" type="presParOf" srcId="{F6FF095A-61E0-4B76-BE81-DA78B3CB6829}" destId="{6D43F979-5008-4581-A8C6-FD1DAB8539BD}" srcOrd="1" destOrd="0" presId="urn:microsoft.com/office/officeart/2018/2/layout/IconVerticalSolidList"/>
    <dgm:cxn modelId="{762CA160-0844-4635-90FD-C19B0AACA684}" type="presParOf" srcId="{F6FF095A-61E0-4B76-BE81-DA78B3CB6829}" destId="{7E0C125E-D8D6-4C23-BEF4-1F916456D23C}" srcOrd="2" destOrd="0" presId="urn:microsoft.com/office/officeart/2018/2/layout/IconVerticalSolidList"/>
    <dgm:cxn modelId="{2573EF54-09B0-4228-AF50-F07C65D170E1}" type="presParOf" srcId="{F6FF095A-61E0-4B76-BE81-DA78B3CB6829}" destId="{1C2CFC4B-85EB-4518-9575-ED033938022C}" srcOrd="3" destOrd="0" presId="urn:microsoft.com/office/officeart/2018/2/layout/IconVerticalSolidList"/>
    <dgm:cxn modelId="{E8A6E3F8-B5EA-4D53-B418-B2B5EAD1E5AB}" type="presParOf" srcId="{F6FF095A-61E0-4B76-BE81-DA78B3CB6829}" destId="{1421E5D8-862B-49A5-AA81-017C66531B37}" srcOrd="4" destOrd="0" presId="urn:microsoft.com/office/officeart/2018/2/layout/IconVerticalSolidList"/>
    <dgm:cxn modelId="{E36404E6-0CFC-4880-851B-0BC5F10CEC14}" type="presParOf" srcId="{A91AFD05-1870-451D-B22F-9545FF12C361}" destId="{7344F511-FB22-4EB6-8FCD-EC8D53C758C5}" srcOrd="3" destOrd="0" presId="urn:microsoft.com/office/officeart/2018/2/layout/IconVerticalSolidList"/>
    <dgm:cxn modelId="{BA43F921-1733-42E3-BC0A-A8750C7A321A}" type="presParOf" srcId="{A91AFD05-1870-451D-B22F-9545FF12C361}" destId="{BF5A25E3-9223-48A3-B5EC-5DD53C3E1837}" srcOrd="4" destOrd="0" presId="urn:microsoft.com/office/officeart/2018/2/layout/IconVerticalSolidList"/>
    <dgm:cxn modelId="{C86AB577-C966-430C-B130-1B26DD3EF33D}" type="presParOf" srcId="{BF5A25E3-9223-48A3-B5EC-5DD53C3E1837}" destId="{91689D04-C93C-4828-886C-3055B17D4A2D}" srcOrd="0" destOrd="0" presId="urn:microsoft.com/office/officeart/2018/2/layout/IconVerticalSolidList"/>
    <dgm:cxn modelId="{3D3B2D97-A31B-44C1-98ED-95B1DB59327F}" type="presParOf" srcId="{BF5A25E3-9223-48A3-B5EC-5DD53C3E1837}" destId="{1B08CA0C-E369-472C-9A5C-32B3682AF3C9}" srcOrd="1" destOrd="0" presId="urn:microsoft.com/office/officeart/2018/2/layout/IconVerticalSolidList"/>
    <dgm:cxn modelId="{AFE27C1C-12B3-4A61-B09E-5059BD485FF9}" type="presParOf" srcId="{BF5A25E3-9223-48A3-B5EC-5DD53C3E1837}" destId="{8333EA80-B834-43A2-AB4E-FDD81A8D5A39}" srcOrd="2" destOrd="0" presId="urn:microsoft.com/office/officeart/2018/2/layout/IconVerticalSolidList"/>
    <dgm:cxn modelId="{9DA2AD3C-EDBA-4734-9B45-07E2BD758C65}" type="presParOf" srcId="{BF5A25E3-9223-48A3-B5EC-5DD53C3E1837}" destId="{BE3E3A77-4558-42B2-ADE1-B14B4C0B61B2}" srcOrd="3" destOrd="0" presId="urn:microsoft.com/office/officeart/2018/2/layout/IconVerticalSolidList"/>
    <dgm:cxn modelId="{3061CF99-A93D-4C0D-9EC4-34302BD0A9E7}" type="presParOf" srcId="{BF5A25E3-9223-48A3-B5EC-5DD53C3E1837}" destId="{7BE70A2C-D029-4A4C-891D-22F2A1B932F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6B1FB4-B746-402B-A099-9C027445563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EB942A0-2A19-4801-A0C1-333A836E2842}">
      <dgm:prSet/>
      <dgm:spPr/>
      <dgm:t>
        <a:bodyPr/>
        <a:lstStyle/>
        <a:p>
          <a:pPr>
            <a:defRPr cap="all"/>
          </a:pPr>
          <a:r>
            <a:rPr lang="en-US" b="1" dirty="0"/>
            <a:t>What’s</a:t>
          </a:r>
          <a:r>
            <a:rPr lang="en-US" dirty="0"/>
            <a:t>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next</a:t>
          </a:r>
        </a:p>
      </dgm:t>
    </dgm:pt>
    <dgm:pt modelId="{A6C4582E-ADAB-4CE7-9CA2-800839D4A03B}" type="parTrans" cxnId="{D5C0C146-74C4-4E19-B47C-CDE91B8B17EE}">
      <dgm:prSet/>
      <dgm:spPr/>
      <dgm:t>
        <a:bodyPr/>
        <a:lstStyle/>
        <a:p>
          <a:endParaRPr lang="en-US"/>
        </a:p>
      </dgm:t>
    </dgm:pt>
    <dgm:pt modelId="{2E06DBC6-0C1B-4AE9-BF1E-236A9F279EC3}" type="sibTrans" cxnId="{D5C0C146-74C4-4E19-B47C-CDE91B8B17EE}">
      <dgm:prSet/>
      <dgm:spPr/>
      <dgm:t>
        <a:bodyPr/>
        <a:lstStyle/>
        <a:p>
          <a:endParaRPr lang="en-US"/>
        </a:p>
      </dgm:t>
    </dgm:pt>
    <dgm:pt modelId="{16A03446-6C70-401B-980F-07163FE0F525}">
      <dgm:prSet/>
      <dgm:spPr/>
      <dgm:t>
        <a:bodyPr/>
        <a:lstStyle/>
        <a:p>
          <a:pPr>
            <a:defRPr cap="all"/>
          </a:pPr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Communications &amp; outreach</a:t>
          </a:r>
        </a:p>
      </dgm:t>
    </dgm:pt>
    <dgm:pt modelId="{FA5076E6-2773-482D-878B-83197A0D43E8}" type="parTrans" cxnId="{813549A7-C999-48AE-879E-4C6C5AA0CDF5}">
      <dgm:prSet/>
      <dgm:spPr/>
      <dgm:t>
        <a:bodyPr/>
        <a:lstStyle/>
        <a:p>
          <a:endParaRPr lang="en-US"/>
        </a:p>
      </dgm:t>
    </dgm:pt>
    <dgm:pt modelId="{E3B0DFE2-93E8-47C6-9B01-922456BBBC87}" type="sibTrans" cxnId="{813549A7-C999-48AE-879E-4C6C5AA0CDF5}">
      <dgm:prSet/>
      <dgm:spPr/>
      <dgm:t>
        <a:bodyPr/>
        <a:lstStyle/>
        <a:p>
          <a:endParaRPr lang="en-US"/>
        </a:p>
      </dgm:t>
    </dgm:pt>
    <dgm:pt modelId="{847B51EF-C149-43D4-AA58-537BA9A08729}">
      <dgm:prSet/>
      <dgm:spPr/>
      <dgm:t>
        <a:bodyPr/>
        <a:lstStyle/>
        <a:p>
          <a:pPr>
            <a:defRPr cap="all"/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TRAINING &amp; SUPPORT</a:t>
          </a:r>
        </a:p>
      </dgm:t>
    </dgm:pt>
    <dgm:pt modelId="{3DFFB479-D29F-42A3-AE15-AE9EB1354ED5}" type="parTrans" cxnId="{C3C0ADCB-EA1D-4D17-8BD9-FBD9E40EC0A4}">
      <dgm:prSet/>
      <dgm:spPr/>
      <dgm:t>
        <a:bodyPr/>
        <a:lstStyle/>
        <a:p>
          <a:endParaRPr lang="en-US"/>
        </a:p>
      </dgm:t>
    </dgm:pt>
    <dgm:pt modelId="{02FD109C-B21C-45CD-8616-407CCA3D0FA2}" type="sibTrans" cxnId="{C3C0ADCB-EA1D-4D17-8BD9-FBD9E40EC0A4}">
      <dgm:prSet/>
      <dgm:spPr/>
      <dgm:t>
        <a:bodyPr/>
        <a:lstStyle/>
        <a:p>
          <a:endParaRPr lang="en-US"/>
        </a:p>
      </dgm:t>
    </dgm:pt>
    <dgm:pt modelId="{91B5AC71-5DA4-4280-95E8-CB6235D04B89}" type="pres">
      <dgm:prSet presAssocID="{5C6B1FB4-B746-402B-A099-9C027445563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EBF70E-DDB7-4748-8DAA-B746E0FE1011}" type="pres">
      <dgm:prSet presAssocID="{BEB942A0-2A19-4801-A0C1-333A836E2842}" presName="compNode" presStyleCnt="0"/>
      <dgm:spPr/>
    </dgm:pt>
    <dgm:pt modelId="{2AAF6167-A96F-4EB6-BAF6-702007E707D5}" type="pres">
      <dgm:prSet presAssocID="{BEB942A0-2A19-4801-A0C1-333A836E284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3971A8E-1447-42DD-A4F5-270EAEAC6C35}" type="pres">
      <dgm:prSet presAssocID="{BEB942A0-2A19-4801-A0C1-333A836E284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C6BCCD3-32B8-4BB0-ACB4-D4B99AE7FF71}" type="pres">
      <dgm:prSet presAssocID="{BEB942A0-2A19-4801-A0C1-333A836E2842}" presName="spaceRect" presStyleCnt="0"/>
      <dgm:spPr/>
    </dgm:pt>
    <dgm:pt modelId="{233E10B8-F20D-4817-8D11-23F26975D9AE}" type="pres">
      <dgm:prSet presAssocID="{BEB942A0-2A19-4801-A0C1-333A836E2842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15EF20D-D142-4309-AE3B-C0723163CEF4}" type="pres">
      <dgm:prSet presAssocID="{2E06DBC6-0C1B-4AE9-BF1E-236A9F279EC3}" presName="sibTrans" presStyleCnt="0"/>
      <dgm:spPr/>
    </dgm:pt>
    <dgm:pt modelId="{4326F3D4-E91A-4273-8BC0-A0295E4AA6DC}" type="pres">
      <dgm:prSet presAssocID="{16A03446-6C70-401B-980F-07163FE0F525}" presName="compNode" presStyleCnt="0"/>
      <dgm:spPr/>
    </dgm:pt>
    <dgm:pt modelId="{26C45182-966E-445A-8951-7F26ED28DA2F}" type="pres">
      <dgm:prSet presAssocID="{16A03446-6C70-401B-980F-07163FE0F525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51F0745-A311-4C08-B1ED-43C606208360}" type="pres">
      <dgm:prSet presAssocID="{16A03446-6C70-401B-980F-07163FE0F5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 dish"/>
        </a:ext>
      </dgm:extLst>
    </dgm:pt>
    <dgm:pt modelId="{A66185C6-A32F-4FB0-974C-9699E2DBC819}" type="pres">
      <dgm:prSet presAssocID="{16A03446-6C70-401B-980F-07163FE0F525}" presName="spaceRect" presStyleCnt="0"/>
      <dgm:spPr/>
    </dgm:pt>
    <dgm:pt modelId="{900D11B0-40F4-483B-B997-AB462CDC6551}" type="pres">
      <dgm:prSet presAssocID="{16A03446-6C70-401B-980F-07163FE0F525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CF73882-7671-487D-836F-0DC387DABFF6}" type="pres">
      <dgm:prSet presAssocID="{E3B0DFE2-93E8-47C6-9B01-922456BBBC87}" presName="sibTrans" presStyleCnt="0"/>
      <dgm:spPr/>
    </dgm:pt>
    <dgm:pt modelId="{DD32854A-17D3-4912-B6F7-B3EBD09CB462}" type="pres">
      <dgm:prSet presAssocID="{847B51EF-C149-43D4-AA58-537BA9A08729}" presName="compNode" presStyleCnt="0"/>
      <dgm:spPr/>
    </dgm:pt>
    <dgm:pt modelId="{B450961C-6AF8-4153-9859-451BB2C10C77}" type="pres">
      <dgm:prSet presAssocID="{847B51EF-C149-43D4-AA58-537BA9A08729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03BC86A-ABEB-4657-8FC7-31D3058C110E}" type="pres">
      <dgm:prSet presAssocID="{847B51EF-C149-43D4-AA58-537BA9A0872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3DD1FB1-602C-4844-B389-4F8AC6217E6E}" type="pres">
      <dgm:prSet presAssocID="{847B51EF-C149-43D4-AA58-537BA9A08729}" presName="spaceRect" presStyleCnt="0"/>
      <dgm:spPr/>
    </dgm:pt>
    <dgm:pt modelId="{B35CAF1F-3C59-49AD-8DA5-5A26DA5B5764}" type="pres">
      <dgm:prSet presAssocID="{847B51EF-C149-43D4-AA58-537BA9A08729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C0ADCB-EA1D-4D17-8BD9-FBD9E40EC0A4}" srcId="{5C6B1FB4-B746-402B-A099-9C0274455634}" destId="{847B51EF-C149-43D4-AA58-537BA9A08729}" srcOrd="2" destOrd="0" parTransId="{3DFFB479-D29F-42A3-AE15-AE9EB1354ED5}" sibTransId="{02FD109C-B21C-45CD-8616-407CCA3D0FA2}"/>
    <dgm:cxn modelId="{2E0AA03F-5B4D-4702-A892-5A4B1815ACDB}" type="presOf" srcId="{BEB942A0-2A19-4801-A0C1-333A836E2842}" destId="{233E10B8-F20D-4817-8D11-23F26975D9AE}" srcOrd="0" destOrd="0" presId="urn:microsoft.com/office/officeart/2018/5/layout/IconLeafLabelList"/>
    <dgm:cxn modelId="{813549A7-C999-48AE-879E-4C6C5AA0CDF5}" srcId="{5C6B1FB4-B746-402B-A099-9C0274455634}" destId="{16A03446-6C70-401B-980F-07163FE0F525}" srcOrd="1" destOrd="0" parTransId="{FA5076E6-2773-482D-878B-83197A0D43E8}" sibTransId="{E3B0DFE2-93E8-47C6-9B01-922456BBBC87}"/>
    <dgm:cxn modelId="{962CD9EA-FB6D-4645-AE86-43C70642AC29}" type="presOf" srcId="{16A03446-6C70-401B-980F-07163FE0F525}" destId="{900D11B0-40F4-483B-B997-AB462CDC6551}" srcOrd="0" destOrd="0" presId="urn:microsoft.com/office/officeart/2018/5/layout/IconLeafLabelList"/>
    <dgm:cxn modelId="{D5C0C146-74C4-4E19-B47C-CDE91B8B17EE}" srcId="{5C6B1FB4-B746-402B-A099-9C0274455634}" destId="{BEB942A0-2A19-4801-A0C1-333A836E2842}" srcOrd="0" destOrd="0" parTransId="{A6C4582E-ADAB-4CE7-9CA2-800839D4A03B}" sibTransId="{2E06DBC6-0C1B-4AE9-BF1E-236A9F279EC3}"/>
    <dgm:cxn modelId="{8411B4E4-9070-49FA-8130-4A05EA5AD020}" type="presOf" srcId="{5C6B1FB4-B746-402B-A099-9C0274455634}" destId="{91B5AC71-5DA4-4280-95E8-CB6235D04B89}" srcOrd="0" destOrd="0" presId="urn:microsoft.com/office/officeart/2018/5/layout/IconLeafLabelList"/>
    <dgm:cxn modelId="{4214D96B-08A7-4653-8028-A8BB4A19E924}" type="presOf" srcId="{847B51EF-C149-43D4-AA58-537BA9A08729}" destId="{B35CAF1F-3C59-49AD-8DA5-5A26DA5B5764}" srcOrd="0" destOrd="0" presId="urn:microsoft.com/office/officeart/2018/5/layout/IconLeafLabelList"/>
    <dgm:cxn modelId="{059DD254-8D44-4EE5-82A9-51797324879E}" type="presParOf" srcId="{91B5AC71-5DA4-4280-95E8-CB6235D04B89}" destId="{2AEBF70E-DDB7-4748-8DAA-B746E0FE1011}" srcOrd="0" destOrd="0" presId="urn:microsoft.com/office/officeart/2018/5/layout/IconLeafLabelList"/>
    <dgm:cxn modelId="{E703330A-C7B5-4711-9F41-3F95303D4C6E}" type="presParOf" srcId="{2AEBF70E-DDB7-4748-8DAA-B746E0FE1011}" destId="{2AAF6167-A96F-4EB6-BAF6-702007E707D5}" srcOrd="0" destOrd="0" presId="urn:microsoft.com/office/officeart/2018/5/layout/IconLeafLabelList"/>
    <dgm:cxn modelId="{F10DAD90-EA70-413B-82FA-5E0DB68AECD3}" type="presParOf" srcId="{2AEBF70E-DDB7-4748-8DAA-B746E0FE1011}" destId="{B3971A8E-1447-42DD-A4F5-270EAEAC6C35}" srcOrd="1" destOrd="0" presId="urn:microsoft.com/office/officeart/2018/5/layout/IconLeafLabelList"/>
    <dgm:cxn modelId="{932DB559-601A-47A1-B697-6D711D924657}" type="presParOf" srcId="{2AEBF70E-DDB7-4748-8DAA-B746E0FE1011}" destId="{8C6BCCD3-32B8-4BB0-ACB4-D4B99AE7FF71}" srcOrd="2" destOrd="0" presId="urn:microsoft.com/office/officeart/2018/5/layout/IconLeafLabelList"/>
    <dgm:cxn modelId="{F82366F2-7E96-4FB2-AA58-FCFB739F964E}" type="presParOf" srcId="{2AEBF70E-DDB7-4748-8DAA-B746E0FE1011}" destId="{233E10B8-F20D-4817-8D11-23F26975D9AE}" srcOrd="3" destOrd="0" presId="urn:microsoft.com/office/officeart/2018/5/layout/IconLeafLabelList"/>
    <dgm:cxn modelId="{57EE4EFC-43B9-44DC-8B8B-D2C97037BC1E}" type="presParOf" srcId="{91B5AC71-5DA4-4280-95E8-CB6235D04B89}" destId="{F15EF20D-D142-4309-AE3B-C0723163CEF4}" srcOrd="1" destOrd="0" presId="urn:microsoft.com/office/officeart/2018/5/layout/IconLeafLabelList"/>
    <dgm:cxn modelId="{9625D0A9-D814-4392-8E42-7DE940A4127B}" type="presParOf" srcId="{91B5AC71-5DA4-4280-95E8-CB6235D04B89}" destId="{4326F3D4-E91A-4273-8BC0-A0295E4AA6DC}" srcOrd="2" destOrd="0" presId="urn:microsoft.com/office/officeart/2018/5/layout/IconLeafLabelList"/>
    <dgm:cxn modelId="{FEE100A5-CCD6-4890-AE0A-BE13A9359143}" type="presParOf" srcId="{4326F3D4-E91A-4273-8BC0-A0295E4AA6DC}" destId="{26C45182-966E-445A-8951-7F26ED28DA2F}" srcOrd="0" destOrd="0" presId="urn:microsoft.com/office/officeart/2018/5/layout/IconLeafLabelList"/>
    <dgm:cxn modelId="{8CA49EC4-27BE-48F9-AEC9-69CEAD562C56}" type="presParOf" srcId="{4326F3D4-E91A-4273-8BC0-A0295E4AA6DC}" destId="{451F0745-A311-4C08-B1ED-43C606208360}" srcOrd="1" destOrd="0" presId="urn:microsoft.com/office/officeart/2018/5/layout/IconLeafLabelList"/>
    <dgm:cxn modelId="{83554200-DE51-4946-B442-C34E10D5F676}" type="presParOf" srcId="{4326F3D4-E91A-4273-8BC0-A0295E4AA6DC}" destId="{A66185C6-A32F-4FB0-974C-9699E2DBC819}" srcOrd="2" destOrd="0" presId="urn:microsoft.com/office/officeart/2018/5/layout/IconLeafLabelList"/>
    <dgm:cxn modelId="{A2505EFB-7945-44AB-955F-28F75BBAFD00}" type="presParOf" srcId="{4326F3D4-E91A-4273-8BC0-A0295E4AA6DC}" destId="{900D11B0-40F4-483B-B997-AB462CDC6551}" srcOrd="3" destOrd="0" presId="urn:microsoft.com/office/officeart/2018/5/layout/IconLeafLabelList"/>
    <dgm:cxn modelId="{187C9C21-C165-4879-9C55-E1C829773A6A}" type="presParOf" srcId="{91B5AC71-5DA4-4280-95E8-CB6235D04B89}" destId="{4CF73882-7671-487D-836F-0DC387DABFF6}" srcOrd="3" destOrd="0" presId="urn:microsoft.com/office/officeart/2018/5/layout/IconLeafLabelList"/>
    <dgm:cxn modelId="{9C90E252-40AB-4624-83CE-509133900C2F}" type="presParOf" srcId="{91B5AC71-5DA4-4280-95E8-CB6235D04B89}" destId="{DD32854A-17D3-4912-B6F7-B3EBD09CB462}" srcOrd="4" destOrd="0" presId="urn:microsoft.com/office/officeart/2018/5/layout/IconLeafLabelList"/>
    <dgm:cxn modelId="{7B6A7ADB-CA4D-4157-BDEA-656BCF0BCDD7}" type="presParOf" srcId="{DD32854A-17D3-4912-B6F7-B3EBD09CB462}" destId="{B450961C-6AF8-4153-9859-451BB2C10C77}" srcOrd="0" destOrd="0" presId="urn:microsoft.com/office/officeart/2018/5/layout/IconLeafLabelList"/>
    <dgm:cxn modelId="{60965487-E481-4DBB-91B8-864FF0419E42}" type="presParOf" srcId="{DD32854A-17D3-4912-B6F7-B3EBD09CB462}" destId="{903BC86A-ABEB-4657-8FC7-31D3058C110E}" srcOrd="1" destOrd="0" presId="urn:microsoft.com/office/officeart/2018/5/layout/IconLeafLabelList"/>
    <dgm:cxn modelId="{29C23993-19BB-4F8B-9328-13D6174051ED}" type="presParOf" srcId="{DD32854A-17D3-4912-B6F7-B3EBD09CB462}" destId="{53DD1FB1-602C-4844-B389-4F8AC6217E6E}" srcOrd="2" destOrd="0" presId="urn:microsoft.com/office/officeart/2018/5/layout/IconLeafLabelList"/>
    <dgm:cxn modelId="{FE0674DD-D6E2-4EA0-A8C8-9959775B30DB}" type="presParOf" srcId="{DD32854A-17D3-4912-B6F7-B3EBD09CB462}" destId="{B35CAF1F-3C59-49AD-8DA5-5A26DA5B576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C1807-BA14-1B4B-95A3-171EEFF8160F}">
      <dsp:nvSpPr>
        <dsp:cNvPr id="0" name=""/>
        <dsp:cNvSpPr/>
      </dsp:nvSpPr>
      <dsp:spPr>
        <a:xfrm>
          <a:off x="0" y="188649"/>
          <a:ext cx="10515600" cy="9114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i="0" kern="1200"/>
            <a:t>Welcome to Oregon's Innovative System</a:t>
          </a:r>
          <a:endParaRPr lang="en-US" sz="3800" kern="1200"/>
        </a:p>
      </dsp:txBody>
      <dsp:txXfrm>
        <a:off x="44492" y="233141"/>
        <a:ext cx="10426616" cy="822446"/>
      </dsp:txXfrm>
    </dsp:sp>
    <dsp:sp modelId="{43613860-1FF0-0745-8CFD-784F3BDAC60E}">
      <dsp:nvSpPr>
        <dsp:cNvPr id="0" name=""/>
        <dsp:cNvSpPr/>
      </dsp:nvSpPr>
      <dsp:spPr>
        <a:xfrm>
          <a:off x="0" y="1209519"/>
          <a:ext cx="10515600" cy="9114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i="0" kern="1200" dirty="0"/>
            <a:t>Business Model Transformation: ODOC-owned Data</a:t>
          </a:r>
          <a:endParaRPr lang="en-US" sz="3800" kern="1200" dirty="0"/>
        </a:p>
      </dsp:txBody>
      <dsp:txXfrm>
        <a:off x="44492" y="1254011"/>
        <a:ext cx="10426616" cy="822446"/>
      </dsp:txXfrm>
    </dsp:sp>
    <dsp:sp modelId="{5016EA71-D33D-DA4E-9799-2760593C5E09}">
      <dsp:nvSpPr>
        <dsp:cNvPr id="0" name=""/>
        <dsp:cNvSpPr/>
      </dsp:nvSpPr>
      <dsp:spPr>
        <a:xfrm>
          <a:off x="0" y="2230389"/>
          <a:ext cx="10515600" cy="9114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i="0" kern="1200" dirty="0"/>
            <a:t>Real Time Notifications</a:t>
          </a:r>
          <a:endParaRPr lang="en-US" sz="3800" kern="1200" dirty="0"/>
        </a:p>
      </dsp:txBody>
      <dsp:txXfrm>
        <a:off x="44492" y="2274881"/>
        <a:ext cx="10426616" cy="822446"/>
      </dsp:txXfrm>
    </dsp:sp>
    <dsp:sp modelId="{B0AA1A7D-A312-994C-9D99-5A5B5B45E0F0}">
      <dsp:nvSpPr>
        <dsp:cNvPr id="0" name=""/>
        <dsp:cNvSpPr/>
      </dsp:nvSpPr>
      <dsp:spPr>
        <a:xfrm>
          <a:off x="0" y="3251259"/>
          <a:ext cx="10515600" cy="9114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i="0" kern="1200"/>
            <a:t>Enhanced Features for Victims &amp; Partners</a:t>
          </a:r>
          <a:endParaRPr lang="en-US" sz="3800" kern="1200"/>
        </a:p>
      </dsp:txBody>
      <dsp:txXfrm>
        <a:off x="44492" y="3295751"/>
        <a:ext cx="10426616" cy="82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432F9-44D7-994C-A52F-99AC3D5CD788}">
      <dsp:nvSpPr>
        <dsp:cNvPr id="0" name=""/>
        <dsp:cNvSpPr/>
      </dsp:nvSpPr>
      <dsp:spPr>
        <a:xfrm>
          <a:off x="3315251" y="793827"/>
          <a:ext cx="6125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259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5469" y="836331"/>
        <a:ext cx="32159" cy="6431"/>
      </dsp:txXfrm>
    </dsp:sp>
    <dsp:sp modelId="{C83416E6-5027-3343-89E4-C48CE9744DA5}">
      <dsp:nvSpPr>
        <dsp:cNvPr id="0" name=""/>
        <dsp:cNvSpPr/>
      </dsp:nvSpPr>
      <dsp:spPr>
        <a:xfrm>
          <a:off x="520550" y="597"/>
          <a:ext cx="2796500" cy="16779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31" tIns="143838" rIns="137031" bIns="14383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Intuitive victim portal for simplified registration and alerts.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550" y="597"/>
        <a:ext cx="2796500" cy="1677900"/>
      </dsp:txXfrm>
    </dsp:sp>
    <dsp:sp modelId="{799AF521-C077-C749-8D1F-C0044BEBFE4C}">
      <dsp:nvSpPr>
        <dsp:cNvPr id="0" name=""/>
        <dsp:cNvSpPr/>
      </dsp:nvSpPr>
      <dsp:spPr>
        <a:xfrm>
          <a:off x="1918801" y="1676698"/>
          <a:ext cx="3439695" cy="612595"/>
        </a:xfrm>
        <a:custGeom>
          <a:avLst/>
          <a:gdLst/>
          <a:ahLst/>
          <a:cxnLst/>
          <a:rect l="0" t="0" r="0" b="0"/>
          <a:pathLst>
            <a:path>
              <a:moveTo>
                <a:pt x="3439695" y="0"/>
              </a:moveTo>
              <a:lnTo>
                <a:pt x="3439695" y="323397"/>
              </a:lnTo>
              <a:lnTo>
                <a:pt x="0" y="323397"/>
              </a:lnTo>
              <a:lnTo>
                <a:pt x="0" y="612595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1166" y="1979779"/>
        <a:ext cx="174965" cy="6431"/>
      </dsp:txXfrm>
    </dsp:sp>
    <dsp:sp modelId="{4D038EDE-99FF-BD47-AE84-DE8DA9EA725C}">
      <dsp:nvSpPr>
        <dsp:cNvPr id="0" name=""/>
        <dsp:cNvSpPr/>
      </dsp:nvSpPr>
      <dsp:spPr>
        <a:xfrm>
          <a:off x="3960246" y="597"/>
          <a:ext cx="2796500" cy="16779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31" tIns="143838" rIns="137031" bIns="14383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>
              <a:latin typeface="Arial" panose="020B0604020202020204" pitchFamily="34" charset="0"/>
              <a:cs typeface="Arial" panose="020B0604020202020204" pitchFamily="34" charset="0"/>
            </a:rPr>
            <a:t>Immediate, secure AIC movement updates.</a:t>
          </a:r>
          <a:endParaRPr lang="en-US" sz="1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0246" y="597"/>
        <a:ext cx="2796500" cy="1677900"/>
      </dsp:txXfrm>
    </dsp:sp>
    <dsp:sp modelId="{527C24AF-E467-C84E-8539-2631B039BCF9}">
      <dsp:nvSpPr>
        <dsp:cNvPr id="0" name=""/>
        <dsp:cNvSpPr/>
      </dsp:nvSpPr>
      <dsp:spPr>
        <a:xfrm>
          <a:off x="3315251" y="3114923"/>
          <a:ext cx="6125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2595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5469" y="3157427"/>
        <a:ext cx="32159" cy="6431"/>
      </dsp:txXfrm>
    </dsp:sp>
    <dsp:sp modelId="{6DCDA2F0-C4BD-984E-9BAD-2A774F2BFC41}">
      <dsp:nvSpPr>
        <dsp:cNvPr id="0" name=""/>
        <dsp:cNvSpPr/>
      </dsp:nvSpPr>
      <dsp:spPr>
        <a:xfrm>
          <a:off x="520550" y="2321693"/>
          <a:ext cx="2796500" cy="16779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31" tIns="143838" rIns="137031" bIns="14383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>
              <a:latin typeface="Arial" panose="020B0604020202020204" pitchFamily="34" charset="0"/>
              <a:cs typeface="Arial" panose="020B0604020202020204" pitchFamily="34" charset="0"/>
            </a:rPr>
            <a:t>Maintenance made easy with no county hardware.</a:t>
          </a:r>
          <a:endParaRPr lang="en-US" sz="1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550" y="2321693"/>
        <a:ext cx="2796500" cy="1677900"/>
      </dsp:txXfrm>
    </dsp:sp>
    <dsp:sp modelId="{92573186-6660-5649-9449-A7FF2830AE58}">
      <dsp:nvSpPr>
        <dsp:cNvPr id="0" name=""/>
        <dsp:cNvSpPr/>
      </dsp:nvSpPr>
      <dsp:spPr>
        <a:xfrm>
          <a:off x="1918801" y="3997793"/>
          <a:ext cx="3439695" cy="612595"/>
        </a:xfrm>
        <a:custGeom>
          <a:avLst/>
          <a:gdLst/>
          <a:ahLst/>
          <a:cxnLst/>
          <a:rect l="0" t="0" r="0" b="0"/>
          <a:pathLst>
            <a:path>
              <a:moveTo>
                <a:pt x="3439695" y="0"/>
              </a:moveTo>
              <a:lnTo>
                <a:pt x="3439695" y="323397"/>
              </a:lnTo>
              <a:lnTo>
                <a:pt x="0" y="323397"/>
              </a:lnTo>
              <a:lnTo>
                <a:pt x="0" y="61259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1166" y="4300875"/>
        <a:ext cx="174965" cy="6431"/>
      </dsp:txXfrm>
    </dsp:sp>
    <dsp:sp modelId="{8EC60DEF-26BB-8E40-B258-6C0B110915A9}">
      <dsp:nvSpPr>
        <dsp:cNvPr id="0" name=""/>
        <dsp:cNvSpPr/>
      </dsp:nvSpPr>
      <dsp:spPr>
        <a:xfrm>
          <a:off x="3960246" y="2321693"/>
          <a:ext cx="2796500" cy="16779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31" tIns="143838" rIns="137031" bIns="14383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>
              <a:latin typeface="Arial" panose="020B0604020202020204" pitchFamily="34" charset="0"/>
              <a:cs typeface="Arial" panose="020B0604020202020204" pitchFamily="34" charset="0"/>
            </a:rPr>
            <a:t>Unified jail accounts for streamlined communication.</a:t>
          </a:r>
          <a:endParaRPr lang="en-US" sz="1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0246" y="2321693"/>
        <a:ext cx="2796500" cy="1677900"/>
      </dsp:txXfrm>
    </dsp:sp>
    <dsp:sp modelId="{1C0DA78A-6E18-9C46-9ABF-0B78D1B16239}">
      <dsp:nvSpPr>
        <dsp:cNvPr id="0" name=""/>
        <dsp:cNvSpPr/>
      </dsp:nvSpPr>
      <dsp:spPr>
        <a:xfrm>
          <a:off x="3315251" y="5436019"/>
          <a:ext cx="6125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2595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5469" y="5478523"/>
        <a:ext cx="32159" cy="6431"/>
      </dsp:txXfrm>
    </dsp:sp>
    <dsp:sp modelId="{4E807738-DBDD-9F45-BC1F-24E2B78BBD4C}">
      <dsp:nvSpPr>
        <dsp:cNvPr id="0" name=""/>
        <dsp:cNvSpPr/>
      </dsp:nvSpPr>
      <dsp:spPr>
        <a:xfrm>
          <a:off x="520550" y="4642788"/>
          <a:ext cx="2796500" cy="16779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31" tIns="143838" rIns="137031" bIns="14383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Broad AIC data coverage from diverse sources.(ODOC, OYA, County Jails, Community Corrections, and Board of Parole)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550" y="4642788"/>
        <a:ext cx="2796500" cy="1677900"/>
      </dsp:txXfrm>
    </dsp:sp>
    <dsp:sp modelId="{1A9C8E43-5D9C-1048-BB9E-51AE4CDA76D8}">
      <dsp:nvSpPr>
        <dsp:cNvPr id="0" name=""/>
        <dsp:cNvSpPr/>
      </dsp:nvSpPr>
      <dsp:spPr>
        <a:xfrm>
          <a:off x="3960246" y="4642788"/>
          <a:ext cx="2796500" cy="16779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31" tIns="143838" rIns="137031" bIns="14383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>
              <a:latin typeface="Arial" panose="020B0604020202020204" pitchFamily="34" charset="0"/>
              <a:cs typeface="Arial" panose="020B0604020202020204" pitchFamily="34" charset="0"/>
            </a:rPr>
            <a:t>Victim support available via email &amp; phone for portal and related inquiries.</a:t>
          </a:r>
          <a:endParaRPr lang="en-US" sz="1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0246" y="4642788"/>
        <a:ext cx="2796500" cy="1677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F7900-C25F-434C-B0B9-D659C31FF971}">
      <dsp:nvSpPr>
        <dsp:cNvPr id="0" name=""/>
        <dsp:cNvSpPr/>
      </dsp:nvSpPr>
      <dsp:spPr>
        <a:xfrm>
          <a:off x="0" y="378981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BB72C-1D06-F441-B460-F3423A09B32F}">
      <dsp:nvSpPr>
        <dsp:cNvPr id="0" name=""/>
        <dsp:cNvSpPr/>
      </dsp:nvSpPr>
      <dsp:spPr>
        <a:xfrm>
          <a:off x="295909" y="54261"/>
          <a:ext cx="4142728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Booking Occurs </a:t>
          </a:r>
        </a:p>
      </dsp:txBody>
      <dsp:txXfrm>
        <a:off x="327612" y="85964"/>
        <a:ext cx="4079322" cy="586034"/>
      </dsp:txXfrm>
    </dsp:sp>
    <dsp:sp modelId="{9E9062ED-FE6C-174B-8DB1-86C618E63813}">
      <dsp:nvSpPr>
        <dsp:cNvPr id="0" name=""/>
        <dsp:cNvSpPr/>
      </dsp:nvSpPr>
      <dsp:spPr>
        <a:xfrm>
          <a:off x="0" y="1376901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819DF-00B8-6F46-85E9-0A3B21D3E16F}">
      <dsp:nvSpPr>
        <dsp:cNvPr id="0" name=""/>
        <dsp:cNvSpPr/>
      </dsp:nvSpPr>
      <dsp:spPr>
        <a:xfrm>
          <a:off x="295909" y="1052182"/>
          <a:ext cx="4142728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VISOR data gets updated</a:t>
          </a:r>
        </a:p>
      </dsp:txBody>
      <dsp:txXfrm>
        <a:off x="327612" y="1083885"/>
        <a:ext cx="4079322" cy="586034"/>
      </dsp:txXfrm>
    </dsp:sp>
    <dsp:sp modelId="{B190FCF6-1B8E-DF4D-8BAF-106D44B0DBFA}">
      <dsp:nvSpPr>
        <dsp:cNvPr id="0" name=""/>
        <dsp:cNvSpPr/>
      </dsp:nvSpPr>
      <dsp:spPr>
        <a:xfrm>
          <a:off x="0" y="2374822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3B636-4586-F648-93D3-67E793E2EE3C}">
      <dsp:nvSpPr>
        <dsp:cNvPr id="0" name=""/>
        <dsp:cNvSpPr/>
      </dsp:nvSpPr>
      <dsp:spPr>
        <a:xfrm>
          <a:off x="295909" y="2050101"/>
          <a:ext cx="4142728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User Registers</a:t>
          </a:r>
        </a:p>
      </dsp:txBody>
      <dsp:txXfrm>
        <a:off x="327612" y="2081804"/>
        <a:ext cx="4079322" cy="586034"/>
      </dsp:txXfrm>
    </dsp:sp>
    <dsp:sp modelId="{2EA7BB07-2A8A-6548-ADE3-4A1D083C3AF3}">
      <dsp:nvSpPr>
        <dsp:cNvPr id="0" name=""/>
        <dsp:cNvSpPr/>
      </dsp:nvSpPr>
      <dsp:spPr>
        <a:xfrm>
          <a:off x="0" y="3372742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51B4A-53AC-6E4D-B87A-FBBE969064C1}">
      <dsp:nvSpPr>
        <dsp:cNvPr id="0" name=""/>
        <dsp:cNvSpPr/>
      </dsp:nvSpPr>
      <dsp:spPr>
        <a:xfrm>
          <a:off x="295909" y="3048022"/>
          <a:ext cx="4142728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Custody Status Updates</a:t>
          </a:r>
        </a:p>
      </dsp:txBody>
      <dsp:txXfrm>
        <a:off x="327612" y="3079725"/>
        <a:ext cx="4079322" cy="586034"/>
      </dsp:txXfrm>
    </dsp:sp>
    <dsp:sp modelId="{DAB631A1-BA23-0241-A076-71E12EF1FD3D}">
      <dsp:nvSpPr>
        <dsp:cNvPr id="0" name=""/>
        <dsp:cNvSpPr/>
      </dsp:nvSpPr>
      <dsp:spPr>
        <a:xfrm>
          <a:off x="0" y="4370662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92176-3D1C-784F-8F4C-7A1CB839053D}">
      <dsp:nvSpPr>
        <dsp:cNvPr id="0" name=""/>
        <dsp:cNvSpPr/>
      </dsp:nvSpPr>
      <dsp:spPr>
        <a:xfrm>
          <a:off x="295909" y="4045942"/>
          <a:ext cx="4142728" cy="6494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User Gets Notification</a:t>
          </a:r>
        </a:p>
      </dsp:txBody>
      <dsp:txXfrm>
        <a:off x="327612" y="4077645"/>
        <a:ext cx="4079322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9C821-FCDE-5849-ABAE-F8BC338980DF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>
              <a:latin typeface="Arial" panose="020B0604020202020204" pitchFamily="34" charset="0"/>
              <a:cs typeface="Arial" panose="020B0604020202020204" pitchFamily="34" charset="0"/>
            </a:rPr>
            <a:t>30 days prior to release 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0" y="587032"/>
        <a:ext cx="2444055" cy="1466433"/>
      </dsp:txXfrm>
    </dsp:sp>
    <dsp:sp modelId="{3C3DD6C7-3127-AA40-979A-DD8B06EA94C9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>
              <a:latin typeface="Arial" panose="020B0604020202020204" pitchFamily="34" charset="0"/>
              <a:cs typeface="Arial" panose="020B0604020202020204" pitchFamily="34" charset="0"/>
            </a:rPr>
            <a:t>Release 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1541" y="587032"/>
        <a:ext cx="2444055" cy="1466433"/>
      </dsp:txXfrm>
    </dsp:sp>
    <dsp:sp modelId="{9DC56D05-3016-4341-9880-DE22D2D8DEA5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>
              <a:latin typeface="Arial" panose="020B0604020202020204" pitchFamily="34" charset="0"/>
              <a:cs typeface="Arial" panose="020B0604020202020204" pitchFamily="34" charset="0"/>
            </a:rPr>
            <a:t>Death 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0002" y="587032"/>
        <a:ext cx="2444055" cy="1466433"/>
      </dsp:txXfrm>
    </dsp:sp>
    <dsp:sp modelId="{8FA69BFD-A806-DB42-A305-A410D357C685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>
              <a:latin typeface="Arial" panose="020B0604020202020204" pitchFamily="34" charset="0"/>
              <a:cs typeface="Arial" panose="020B0604020202020204" pitchFamily="34" charset="0"/>
            </a:rPr>
            <a:t>Transfer 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68463" y="587032"/>
        <a:ext cx="2444055" cy="1466433"/>
      </dsp:txXfrm>
    </dsp:sp>
    <dsp:sp modelId="{DEFFB647-C5AC-3946-A36F-71EE9AADBD71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>
              <a:latin typeface="Arial" panose="020B0604020202020204" pitchFamily="34" charset="0"/>
              <a:cs typeface="Arial" panose="020B0604020202020204" pitchFamily="34" charset="0"/>
            </a:rPr>
            <a:t>Escape 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7311" y="2297871"/>
        <a:ext cx="2444055" cy="1466433"/>
      </dsp:txXfrm>
    </dsp:sp>
    <dsp:sp modelId="{AFC3A804-7DC1-E147-8004-8FE440163E48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>
              <a:latin typeface="Arial" panose="020B0604020202020204" pitchFamily="34" charset="0"/>
              <a:cs typeface="Arial" panose="020B0604020202020204" pitchFamily="34" charset="0"/>
            </a:rPr>
            <a:t>Hearings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5772" y="2297871"/>
        <a:ext cx="2444055" cy="1466433"/>
      </dsp:txXfrm>
    </dsp:sp>
    <dsp:sp modelId="{F9254FA9-83C8-A649-9EB3-CE35518AE43A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>
              <a:latin typeface="Arial" panose="020B0604020202020204" pitchFamily="34" charset="0"/>
              <a:cs typeface="Arial" panose="020B0604020202020204" pitchFamily="34" charset="0"/>
            </a:rPr>
            <a:t>Emergency notices 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24233" y="2297871"/>
        <a:ext cx="2444055" cy="1466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353C9-667E-4509-A7A1-65F56729B5D4}">
      <dsp:nvSpPr>
        <dsp:cNvPr id="0" name=""/>
        <dsp:cNvSpPr/>
      </dsp:nvSpPr>
      <dsp:spPr>
        <a:xfrm>
          <a:off x="0" y="673"/>
          <a:ext cx="7396629" cy="15749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E7F3A-04C2-4614-8E98-9C9DD7A6F551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E7ED6-EA1F-4E92-BA84-2C10C49F35F8}">
      <dsp:nvSpPr>
        <dsp:cNvPr id="0" name=""/>
        <dsp:cNvSpPr/>
      </dsp:nvSpPr>
      <dsp:spPr>
        <a:xfrm>
          <a:off x="1819120" y="673"/>
          <a:ext cx="5577508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>
              <a:latin typeface="Arial" panose="020B0604020202020204" pitchFamily="34" charset="0"/>
              <a:cs typeface="Arial" panose="020B0604020202020204" pitchFamily="34" charset="0"/>
            </a:rPr>
            <a:t>Anonymous Registration</a:t>
          </a:r>
          <a:endParaRPr lang="en-US" sz="2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9120" y="673"/>
        <a:ext cx="5577508" cy="1574995"/>
      </dsp:txXfrm>
    </dsp:sp>
    <dsp:sp modelId="{B2C1F4F1-B50E-4347-9EF6-37BD67F581D2}">
      <dsp:nvSpPr>
        <dsp:cNvPr id="0" name=""/>
        <dsp:cNvSpPr/>
      </dsp:nvSpPr>
      <dsp:spPr>
        <a:xfrm>
          <a:off x="0" y="1969418"/>
          <a:ext cx="7396629" cy="15749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3F979-5008-4581-A8C6-FD1DAB8539BD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CFC4B-85EB-4518-9575-ED033938022C}">
      <dsp:nvSpPr>
        <dsp:cNvPr id="0" name=""/>
        <dsp:cNvSpPr/>
      </dsp:nvSpPr>
      <dsp:spPr>
        <a:xfrm>
          <a:off x="1819120" y="1969418"/>
          <a:ext cx="332848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>
              <a:latin typeface="Arial" panose="020B0604020202020204" pitchFamily="34" charset="0"/>
              <a:cs typeface="Arial" panose="020B0604020202020204" pitchFamily="34" charset="0"/>
            </a:rPr>
            <a:t>Customizable notifications</a:t>
          </a:r>
          <a:endParaRPr lang="en-US" sz="2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9120" y="1969418"/>
        <a:ext cx="3328483" cy="1574995"/>
      </dsp:txXfrm>
    </dsp:sp>
    <dsp:sp modelId="{1421E5D8-862B-49A5-AA81-017C66531B37}">
      <dsp:nvSpPr>
        <dsp:cNvPr id="0" name=""/>
        <dsp:cNvSpPr/>
      </dsp:nvSpPr>
      <dsp:spPr>
        <a:xfrm>
          <a:off x="5222529" y="1969418"/>
          <a:ext cx="209917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choose how *SMS, email, phone) what, when, and how you receive them.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22529" y="1969418"/>
        <a:ext cx="2099173" cy="1574995"/>
      </dsp:txXfrm>
    </dsp:sp>
    <dsp:sp modelId="{91689D04-C93C-4828-886C-3055B17D4A2D}">
      <dsp:nvSpPr>
        <dsp:cNvPr id="0" name=""/>
        <dsp:cNvSpPr/>
      </dsp:nvSpPr>
      <dsp:spPr>
        <a:xfrm>
          <a:off x="0" y="3938162"/>
          <a:ext cx="7396629" cy="15749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8CA0C-E369-472C-9A5C-32B3682AF3C9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E3A77-4558-42B2-ADE1-B14B4C0B61B2}">
      <dsp:nvSpPr>
        <dsp:cNvPr id="0" name=""/>
        <dsp:cNvSpPr/>
      </dsp:nvSpPr>
      <dsp:spPr>
        <a:xfrm>
          <a:off x="1819120" y="3938162"/>
          <a:ext cx="332848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>
              <a:latin typeface="Arial" panose="020B0604020202020204" pitchFamily="34" charset="0"/>
              <a:cs typeface="Arial" panose="020B0604020202020204" pitchFamily="34" charset="0"/>
            </a:rPr>
            <a:t>Option to set blackout dates</a:t>
          </a:r>
          <a:endParaRPr lang="en-US" sz="2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9120" y="3938162"/>
        <a:ext cx="3328483" cy="1574995"/>
      </dsp:txXfrm>
    </dsp:sp>
    <dsp:sp modelId="{7BE70A2C-D029-4A4C-891D-22F2A1B932F9}">
      <dsp:nvSpPr>
        <dsp:cNvPr id="0" name=""/>
        <dsp:cNvSpPr/>
      </dsp:nvSpPr>
      <dsp:spPr>
        <a:xfrm>
          <a:off x="5147603" y="3938162"/>
          <a:ext cx="2249025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pause notifications on sensitive dates (anniversaries, birthdays, holidays, etc.)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7603" y="3938162"/>
        <a:ext cx="2249025" cy="15749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F6167-A96F-4EB6-BAF6-702007E707D5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71A8E-1447-42DD-A4F5-270EAEAC6C35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E10B8-F20D-4817-8D11-23F26975D9AE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600" b="1" kern="1200" dirty="0"/>
            <a:t>What’s</a:t>
          </a:r>
          <a:r>
            <a:rPr lang="en-US" sz="2600" kern="1200" dirty="0"/>
            <a:t> </a:t>
          </a:r>
          <a:r>
            <a:rPr lang="en-US" sz="2600" b="1" kern="1200" dirty="0">
              <a:latin typeface="Arial" panose="020B0604020202020204" pitchFamily="34" charset="0"/>
              <a:cs typeface="Arial" panose="020B0604020202020204" pitchFamily="34" charset="0"/>
            </a:rPr>
            <a:t>next</a:t>
          </a:r>
        </a:p>
      </dsp:txBody>
      <dsp:txXfrm>
        <a:off x="75768" y="3053169"/>
        <a:ext cx="3093750" cy="720000"/>
      </dsp:txXfrm>
    </dsp:sp>
    <dsp:sp modelId="{26C45182-966E-445A-8951-7F26ED28DA2F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F0745-A311-4C08-B1ED-43C606208360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D11B0-40F4-483B-B997-AB462CDC6551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600" b="1" kern="1200">
              <a:latin typeface="Arial" panose="020B0604020202020204" pitchFamily="34" charset="0"/>
              <a:cs typeface="Arial" panose="020B0604020202020204" pitchFamily="34" charset="0"/>
            </a:rPr>
            <a:t>Communications &amp; outreach</a:t>
          </a:r>
        </a:p>
      </dsp:txBody>
      <dsp:txXfrm>
        <a:off x="3710925" y="3053169"/>
        <a:ext cx="3093750" cy="720000"/>
      </dsp:txXfrm>
    </dsp:sp>
    <dsp:sp modelId="{B450961C-6AF8-4153-9859-451BB2C10C77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BC86A-ABEB-4657-8FC7-31D3058C110E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CAF1F-3C59-49AD-8DA5-5A26DA5B5764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600" b="1" kern="1200" dirty="0">
              <a:latin typeface="Arial" panose="020B0604020202020204" pitchFamily="34" charset="0"/>
              <a:cs typeface="Arial" panose="020B0604020202020204" pitchFamily="34" charset="0"/>
            </a:rPr>
            <a:t>TRAINING &amp; SUPPORT</a:t>
          </a:r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219F2-EDAC-FE43-8203-1B1105D1826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3B0E4-3AF6-7D4C-A769-99E23B79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08" name="Google Shape;7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393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1FE5-A408-5ADA-3CAE-68F713E4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D5A17-AB08-7279-6C43-D7D922D9E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81ECE-0E11-B11B-892D-CDE81EF3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DA47-15CD-3344-BD42-3D1424731A1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B8C29-6920-E2DE-4433-840C0514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5722B-A61C-9180-544D-D383DAD0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E3FC-53DC-FE48-9C83-E5932A88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4560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C75E1-B01D-D01D-9EBB-586A099B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056D2-5244-9896-EB94-478CAEB93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883BA-B917-D1FC-5611-BA3C35F09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DA47-15CD-3344-BD42-3D1424731A1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45981-22A2-E721-DD1A-B04C857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80858-4466-EFC9-B6C2-2D0DADBB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E3FC-53DC-FE48-9C83-E5932A88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5681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404654-5940-F62C-28E6-F3313321C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5D5AEF-BB15-419A-E1F1-8EAA00AB8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21F21-C600-CB1A-5CE7-35E04293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DA47-15CD-3344-BD42-3D1424731A1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C3E0-EB7D-439F-DB1D-B4E6D7A9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5F9DF-D3CA-EA1D-3E15-086C253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E3FC-53DC-FE48-9C83-E5932A88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53676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CONTENT">
  <p:cSld name="1_TITLE &amp; CONTE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body" idx="1"/>
          </p:nvPr>
        </p:nvSpPr>
        <p:spPr>
          <a:xfrm>
            <a:off x="540070" y="972000"/>
            <a:ext cx="11111046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body" idx="2"/>
          </p:nvPr>
        </p:nvSpPr>
        <p:spPr>
          <a:xfrm>
            <a:off x="540070" y="1512000"/>
            <a:ext cx="11111046" cy="4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dt" idx="10"/>
          </p:nvPr>
        </p:nvSpPr>
        <p:spPr>
          <a:xfrm>
            <a:off x="10210929" y="6084000"/>
            <a:ext cx="1440187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3" name="Google Shape;203;p19"/>
          <p:cNvSpPr txBox="1">
            <a:spLocks noGrp="1"/>
          </p:cNvSpPr>
          <p:nvPr>
            <p:ph type="ftr" idx="11"/>
          </p:nvPr>
        </p:nvSpPr>
        <p:spPr>
          <a:xfrm>
            <a:off x="3935312" y="6084000"/>
            <a:ext cx="4320562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4" name="Google Shape;204;p19"/>
          <p:cNvSpPr txBox="1">
            <a:spLocks noGrp="1"/>
          </p:cNvSpPr>
          <p:nvPr>
            <p:ph type="sldNum" idx="12"/>
          </p:nvPr>
        </p:nvSpPr>
        <p:spPr>
          <a:xfrm>
            <a:off x="540070" y="6084000"/>
            <a:ext cx="900117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298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4DA7-E3B9-510B-BD0E-CE162015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E4FC9-59E2-4920-B7B8-FDD67E2E7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C6162-2760-EBE3-AF06-91C9803C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DA47-15CD-3344-BD42-3D1424731A1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CD19-8E8F-F0D3-A223-E03A928C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B3837-B7BE-A17B-70A9-92E8D64E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E3FC-53DC-FE48-9C83-E5932A88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2372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C32E5-33CC-9D4F-AA08-BD0D88AD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8C80F-4352-5249-76E1-B616F328D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ED7E3-96DE-49F8-A662-2F62557D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DA47-15CD-3344-BD42-3D1424731A1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AFD6E-EBCD-C68B-FE5B-02D99EB8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E259F-DA74-387A-4C5C-193560A6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E3FC-53DC-FE48-9C83-E5932A88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6652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6E09-7F70-D002-83C3-D4AD9F81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D187F-8B08-C9CE-4268-2793825F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5C691-67ED-F757-5119-3818F26CA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1B7FF-A0FA-2220-6E7F-00C90BD59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DA47-15CD-3344-BD42-3D1424731A1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EA8FD-6B0A-A782-5155-CADBF356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7919B-FB5D-D675-96D6-A34AF7BF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E3FC-53DC-FE48-9C83-E5932A88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928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43CE-CC14-0B7A-7395-D417ECCF1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1FC12-8031-FC46-545E-36523419B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4FE38-2C16-1884-EA1D-EA133B5A8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068661-57AF-0406-EBBE-0CA54975A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9BA18-779B-9E2B-2D61-65D203EA7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956E45-1E9B-B181-1C9F-13654455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DA47-15CD-3344-BD42-3D1424731A1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3CC98-8DB2-7AD5-9196-125E2205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932A39-318E-4A21-5491-47A3DC3B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E3FC-53DC-FE48-9C83-E5932A88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6871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5A63F-9041-2488-03A5-13103C54B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96823D-979A-96C7-F91F-489179F1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DA47-15CD-3344-BD42-3D1424731A1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D3681-71E8-2FCB-B5D9-6154A370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9BC6D-05FD-8B80-7958-2B12D259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E3FC-53DC-FE48-9C83-E5932A88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307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0C3CF-7746-FD6B-135A-23E4E930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DA47-15CD-3344-BD42-3D1424731A1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3251D-7181-A09F-0F10-C2323B1A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61E30-51AC-7A7D-DC00-E6CFA340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E3FC-53DC-FE48-9C83-E5932A88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4646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3E58-BB9A-6B0C-7C7A-C894F38B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6F6B-5051-9B60-33FA-C76E9E3FB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99D11-9E37-F3ED-C07A-B7D0BC97A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4EC0B-048B-A245-2D92-AFB8A736F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DA47-15CD-3344-BD42-3D1424731A1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375E5-266A-3180-ED5E-01D3B746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7DFE0-B385-F6D3-655E-8F43EE68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E3FC-53DC-FE48-9C83-E5932A88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3390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D3C0-6512-DF72-D4E8-E12912AD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EF9F2-1E02-9409-83CE-6D09CE3CA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074AA-F108-61D3-D1FD-4849D6782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02531-BC66-CD7C-6CC4-BAD3569A6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DA47-15CD-3344-BD42-3D1424731A1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6D24C-3549-ED22-DCA7-965F04A2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5C57B-D0F5-DF35-1238-CA3D6D18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E3FC-53DC-FE48-9C83-E5932A88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9882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F8798B-E31B-97D2-F623-4829BFE2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AF56A-6FED-3E11-FB57-8B3335450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E1F1-F90C-031E-D0C2-5D1E78124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9DA47-15CD-3344-BD42-3D1424731A1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E4691-F257-85F0-3A7F-0E6EFE02C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BEB89-C288-A8D5-0880-21CB98D6F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3E3FC-53DC-FE48-9C83-E5932A88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1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rrish.l.vanwert@doc.oregon.gov" TargetMode="External"/><Relationship Id="rId4" Type="http://schemas.openxmlformats.org/officeDocument/2006/relationships/hyperlink" Target="mailto:saydyie.l.derosia@doc.oregon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1">
            <a:extLst>
              <a:ext uri="{FF2B5EF4-FFF2-40B4-BE49-F238E27FC236}">
                <a16:creationId xmlns:a16="http://schemas.microsoft.com/office/drawing/2014/main" id="{6DBF50F6-DD88-4D9F-B7D3-79B989980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916BBDC2-6929-469E-B7C4-A03E77BF9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59BC70-BBFE-1350-6A35-ABF2773FB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434228"/>
            <a:ext cx="10640754" cy="775845"/>
          </a:xfrm>
        </p:spPr>
        <p:txBody>
          <a:bodyPr anchor="ctr">
            <a:normAutofit/>
          </a:bodyPr>
          <a:lstStyle/>
          <a:p>
            <a:pPr algn="l"/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VISOR Demo</a:t>
            </a:r>
            <a:b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B85A2-BADB-BA84-E7DA-054A15EB2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709" y="4380328"/>
            <a:ext cx="9163757" cy="450447"/>
          </a:xfrm>
        </p:spPr>
        <p:txBody>
          <a:bodyPr anchor="ctr">
            <a:noAutofit/>
          </a:bodyPr>
          <a:lstStyle/>
          <a:p>
            <a:pPr algn="l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 Information System in Oregon</a:t>
            </a:r>
          </a:p>
        </p:txBody>
      </p:sp>
      <p:grpSp>
        <p:nvGrpSpPr>
          <p:cNvPr id="38" name="Group 25">
            <a:extLst>
              <a:ext uri="{FF2B5EF4-FFF2-40B4-BE49-F238E27FC236}">
                <a16:creationId xmlns:a16="http://schemas.microsoft.com/office/drawing/2014/main" id="{C344E6B5-C9F5-4338-9E33-003B123731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90B0F8D-9E81-4DE8-95D5-1A26E9390D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30BA43A-83E9-4C67-92A6-F247FB3700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2F3A0CC-EBFE-405D-B0C0-27DE361ED5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F2E853E-B55A-4FFD-B90E-6FB4F31BD5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F84BDAB-1F19-0C82-0579-F8DC42988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193" y="445153"/>
            <a:ext cx="7967615" cy="358542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FDFEDBF7-8E2C-46B8-9095-AE1D77E217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0202872-FBB0-4F11-BC49-9FB400B212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EB2F40-D411-4D44-9638-AE0342C7F8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07F7D91-A991-4196-AF73-327E04B562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78739A9-E67C-40E5-9468-0A68AEC54E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564103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AEB674-F238-E899-3401-D8C2E73B3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E0DCDF3-4914-5F4B-E3BA-6858F0CCE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41" y="1860480"/>
            <a:ext cx="11558774" cy="47101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AD75F27-582D-AB3A-54BB-775E379F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44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942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to receive customized notifications</a:t>
            </a:r>
            <a:endParaRPr lang="en-US" sz="4000" dirty="0">
              <a:solidFill>
                <a:srgbClr val="942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6213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F42DAA3-3FD7-023E-BE50-05A2F48BF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732" y="2791326"/>
            <a:ext cx="5865459" cy="2551474"/>
          </a:xfrm>
          <a:prstGeom prst="rect">
            <a:avLst/>
          </a:prstGeom>
        </p:spPr>
      </p:pic>
      <p:pic>
        <p:nvPicPr>
          <p:cNvPr id="6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6DE3D6E-AB92-8C83-0147-191AC06F0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287"/>
          <a:stretch/>
        </p:blipFill>
        <p:spPr>
          <a:xfrm>
            <a:off x="803499" y="1918288"/>
            <a:ext cx="4177770" cy="19794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ED6026A-E90B-A163-AB30-6A618FCD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44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942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view &amp; support registrants as a Victim Advocate</a:t>
            </a:r>
            <a:endParaRPr lang="en-US" sz="4000" dirty="0">
              <a:solidFill>
                <a:srgbClr val="942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7649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F7030DD-578E-0553-28BC-4BB67A259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2522" y="1879911"/>
            <a:ext cx="11635899" cy="418958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148D0C1-6D0D-C3D0-40DA-F5A596E5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44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942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Search/View/Updated IIC data as jail management staff</a:t>
            </a:r>
            <a:endParaRPr lang="en-US" sz="4000" dirty="0">
              <a:solidFill>
                <a:srgbClr val="942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8535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"/>
          <p:cNvSpPr txBox="1"/>
          <p:nvPr/>
        </p:nvSpPr>
        <p:spPr>
          <a:xfrm>
            <a:off x="311956" y="163783"/>
            <a:ext cx="8517129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9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en-US" sz="3600" b="1" cap="all" dirty="0">
                <a:solidFill>
                  <a:srgbClr val="9420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Roboto"/>
              </a:rPr>
              <a:t>Project Timeline</a:t>
            </a:r>
            <a:endParaRPr sz="3600" b="1" cap="all" dirty="0">
              <a:solidFill>
                <a:srgbClr val="94209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693FC-D3C1-2245-71A2-673D476C9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519"/>
            <a:ext cx="12191999" cy="438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8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D4431-A4B0-B786-B330-6A4A0ABD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942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NEXT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5F3B98-6C7C-409B-8815-733D2FCEC688}"/>
              </a:ext>
            </a:extLst>
          </p:cNvPr>
          <p:cNvSpPr txBox="1">
            <a:spLocks/>
          </p:cNvSpPr>
          <p:nvPr/>
        </p:nvSpPr>
        <p:spPr>
          <a:xfrm>
            <a:off x="238539" y="1194141"/>
            <a:ext cx="11741426" cy="55512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 panose="020B0604020202020204" pitchFamily="34" charset="0"/>
              <a:buNone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 to provide further details on the victim portal URL.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marketing materials.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demonstrations to increase awareness.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 partner feedback for site improvements and future enhancements.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your questions and concerns</a:t>
            </a:r>
            <a:r>
              <a:rPr lang="en-US" sz="4000" b="0" i="0" u="none" strike="noStrike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009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13EF087-91E0-A1CB-885B-6722548D9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B1F26-1694-266C-0132-372F1B6F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42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43A3D75-6B17-B44D-DCA3-4362877B3E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3591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255756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01C3-1557-26E9-F876-E5529AF1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8" y="86406"/>
            <a:ext cx="10515600" cy="9302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42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</p:txBody>
      </p:sp>
      <p:pic>
        <p:nvPicPr>
          <p:cNvPr id="6" name="Content Placeholder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8053BEE8-9F8E-F29A-BD75-93C0597C4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9229" y="2020179"/>
            <a:ext cx="2154341" cy="2154341"/>
          </a:xfrm>
        </p:spPr>
      </p:pic>
      <p:pic>
        <p:nvPicPr>
          <p:cNvPr id="8" name="Picture 7" descr="A picture containing tree, outdoor, person&#10;&#10;Description automatically generated">
            <a:extLst>
              <a:ext uri="{FF2B5EF4-FFF2-40B4-BE49-F238E27FC236}">
                <a16:creationId xmlns:a16="http://schemas.microsoft.com/office/drawing/2014/main" id="{D0B85075-7775-3DA0-FA22-CB70B2EEA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31" y="1992662"/>
            <a:ext cx="2181858" cy="21818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111589-7299-9DE8-E225-E87FC9C227EC}"/>
              </a:ext>
            </a:extLst>
          </p:cNvPr>
          <p:cNvSpPr txBox="1"/>
          <p:nvPr/>
        </p:nvSpPr>
        <p:spPr>
          <a:xfrm>
            <a:off x="3222079" y="1806243"/>
            <a:ext cx="2727474" cy="2183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1656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Saydyie</a:t>
            </a:r>
            <a:r>
              <a:rPr lang="en-US" sz="1656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56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DeRosia</a:t>
            </a:r>
            <a:endParaRPr lang="en-US" sz="1656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841248">
              <a:spcAft>
                <a:spcPts val="600"/>
              </a:spcAft>
            </a:pPr>
            <a:endParaRPr lang="en-US" sz="1656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841248">
              <a:spcAft>
                <a:spcPts val="600"/>
              </a:spcAft>
            </a:pPr>
            <a:r>
              <a:rPr lang="en-US" sz="165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Victim Services Program Coordinator</a:t>
            </a:r>
          </a:p>
          <a:p>
            <a:pPr defTabSz="841248">
              <a:spcAft>
                <a:spcPts val="600"/>
              </a:spcAft>
            </a:pPr>
            <a:r>
              <a:rPr lang="en-US" sz="165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Oregon Department of Corrections</a:t>
            </a:r>
          </a:p>
          <a:p>
            <a:pPr defTabSz="841248">
              <a:spcAft>
                <a:spcPts val="600"/>
              </a:spcAft>
            </a:pPr>
            <a:endParaRPr lang="en-US" sz="16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A67EA-1801-1A48-C52F-91B395F42D95}"/>
              </a:ext>
            </a:extLst>
          </p:cNvPr>
          <p:cNvSpPr txBox="1"/>
          <p:nvPr/>
        </p:nvSpPr>
        <p:spPr>
          <a:xfrm>
            <a:off x="9256322" y="1806243"/>
            <a:ext cx="2727474" cy="1852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1656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Parrish Van Wert</a:t>
            </a:r>
            <a:endParaRPr lang="en-US" sz="1656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841248">
              <a:spcAft>
                <a:spcPts val="600"/>
              </a:spcAft>
            </a:pPr>
            <a:endParaRPr lang="en-US" sz="1656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841248">
              <a:spcAft>
                <a:spcPts val="600"/>
              </a:spcAft>
            </a:pPr>
            <a:r>
              <a:rPr lang="en-US" sz="165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Policy &amp; Business Services Administrator</a:t>
            </a:r>
          </a:p>
          <a:p>
            <a:pPr defTabSz="841248">
              <a:spcAft>
                <a:spcPts val="600"/>
              </a:spcAft>
            </a:pPr>
            <a:r>
              <a:rPr lang="en-US" sz="165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Oregon Department of Corrections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DD725-8170-C337-6B6F-D6006D7DF410}"/>
              </a:ext>
            </a:extLst>
          </p:cNvPr>
          <p:cNvSpPr txBox="1"/>
          <p:nvPr/>
        </p:nvSpPr>
        <p:spPr>
          <a:xfrm>
            <a:off x="3187604" y="3658142"/>
            <a:ext cx="304573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saydyie.l.derosia@doc.oregon.gov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41248"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503-302-5388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3AB4A-B899-67EF-6B94-AFFFE79375D2}"/>
              </a:ext>
            </a:extLst>
          </p:cNvPr>
          <p:cNvSpPr txBox="1"/>
          <p:nvPr/>
        </p:nvSpPr>
        <p:spPr>
          <a:xfrm>
            <a:off x="9256322" y="3658142"/>
            <a:ext cx="304573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parrish.l.vanwert@doc.oregon.gov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41248"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503-569-5347</a:t>
            </a:r>
          </a:p>
        </p:txBody>
      </p:sp>
    </p:spTree>
    <p:extLst>
      <p:ext uri="{BB962C8B-B14F-4D97-AF65-F5344CB8AC3E}">
        <p14:creationId xmlns:p14="http://schemas.microsoft.com/office/powerpoint/2010/main" val="281684608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9D7FFA07-F8D4-29AD-5DCF-2B8F6E255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70" r="9091" b="62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EAF45-C3FA-D7BF-6155-5A9A2722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Introducing Oregon's Enhanced Victim Information System (VISOR)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F1AE8510-F0F7-341D-1D1C-5C1285C048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038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321391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0141-1DDD-F00D-7D91-19671EA4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942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of the new system</a:t>
            </a:r>
            <a:endParaRPr lang="en-US" dirty="0">
              <a:solidFill>
                <a:srgbClr val="942092"/>
              </a:solidFill>
            </a:endParaRPr>
          </a:p>
        </p:txBody>
      </p:sp>
      <p:graphicFrame>
        <p:nvGraphicFramePr>
          <p:cNvPr id="79" name="Content Placeholder 2">
            <a:extLst>
              <a:ext uri="{FF2B5EF4-FFF2-40B4-BE49-F238E27FC236}">
                <a16:creationId xmlns:a16="http://schemas.microsoft.com/office/drawing/2014/main" id="{1339B78D-A262-53ED-32A1-F5F8E102B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505686"/>
              </p:ext>
            </p:extLst>
          </p:nvPr>
        </p:nvGraphicFramePr>
        <p:xfrm>
          <a:off x="4715919" y="268356"/>
          <a:ext cx="7277298" cy="63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35328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EFAB78B-FF86-5A03-352C-96BE6AF3760E}"/>
              </a:ext>
            </a:extLst>
          </p:cNvPr>
          <p:cNvSpPr txBox="1">
            <a:spLocks/>
          </p:cNvSpPr>
          <p:nvPr/>
        </p:nvSpPr>
        <p:spPr>
          <a:xfrm>
            <a:off x="645065" y="1097280"/>
            <a:ext cx="3796306" cy="4666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942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VISOR work?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3CFE7DD-0FFD-15C2-470B-A4C7D0DF4496}"/>
              </a:ext>
            </a:extLst>
          </p:cNvPr>
          <p:cNvGraphicFramePr/>
          <p:nvPr/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102FB2-15E1-C4C2-677D-7434FB8EE24B}"/>
              </a:ext>
            </a:extLst>
          </p:cNvPr>
          <p:cNvCxnSpPr>
            <a:cxnSpLocks/>
          </p:cNvCxnSpPr>
          <p:nvPr/>
        </p:nvCxnSpPr>
        <p:spPr>
          <a:xfrm>
            <a:off x="7465512" y="1665962"/>
            <a:ext cx="0" cy="41335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57AC886-D166-096D-89B6-A6867D7781BC}"/>
              </a:ext>
            </a:extLst>
          </p:cNvPr>
          <p:cNvCxnSpPr>
            <a:cxnSpLocks/>
          </p:cNvCxnSpPr>
          <p:nvPr/>
        </p:nvCxnSpPr>
        <p:spPr>
          <a:xfrm>
            <a:off x="7465512" y="2670132"/>
            <a:ext cx="0" cy="41335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764962D-F431-6650-4FCD-8466E30B4A21}"/>
              </a:ext>
            </a:extLst>
          </p:cNvPr>
          <p:cNvCxnSpPr>
            <a:cxnSpLocks/>
          </p:cNvCxnSpPr>
          <p:nvPr/>
        </p:nvCxnSpPr>
        <p:spPr>
          <a:xfrm>
            <a:off x="7480125" y="3709792"/>
            <a:ext cx="0" cy="41335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57ADA30-AAE5-C00D-B259-4C0A3D6D3AFF}"/>
              </a:ext>
            </a:extLst>
          </p:cNvPr>
          <p:cNvCxnSpPr>
            <a:cxnSpLocks/>
          </p:cNvCxnSpPr>
          <p:nvPr/>
        </p:nvCxnSpPr>
        <p:spPr>
          <a:xfrm>
            <a:off x="7480125" y="4661771"/>
            <a:ext cx="0" cy="41335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39895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lue and green feather&#10;&#10;Description automatically generated with low confidence">
            <a:extLst>
              <a:ext uri="{FF2B5EF4-FFF2-40B4-BE49-F238E27FC236}">
                <a16:creationId xmlns:a16="http://schemas.microsoft.com/office/drawing/2014/main" id="{2C088942-5FC6-2B20-7EE0-1A449BA95C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997EB1-832C-44AE-8827-AFA6EF1F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42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 Notification Types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B04DEBE-1E9A-DFA5-5EE4-2E5743F91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1229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666740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D9A01-CFC9-0FE4-F808-5F322038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79" y="8183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942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 Methods</a:t>
            </a:r>
            <a:endParaRPr lang="en-US" sz="4000" dirty="0">
              <a:solidFill>
                <a:srgbClr val="94209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75AC8F7-2294-83C4-C041-91ED8A68F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259549"/>
              </p:ext>
            </p:extLst>
          </p:nvPr>
        </p:nvGraphicFramePr>
        <p:xfrm>
          <a:off x="4271115" y="676656"/>
          <a:ext cx="7396629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80725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80F71E8-DC82-6CCA-1E3E-4B90E60B3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89"/>
          <a:stretch/>
        </p:blipFill>
        <p:spPr>
          <a:xfrm>
            <a:off x="343407" y="1490538"/>
            <a:ext cx="10714027" cy="50356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020844A-3BFA-313A-A5CF-56CBD57D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64975"/>
            <a:ext cx="808769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942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a Individual in Custody as an anonymous user</a:t>
            </a:r>
            <a:endParaRPr lang="en-US" sz="4000" dirty="0">
              <a:solidFill>
                <a:srgbClr val="942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94893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DE498514-CE53-E6F3-A219-D8B80D931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35" r="15712"/>
          <a:stretch/>
        </p:blipFill>
        <p:spPr>
          <a:xfrm>
            <a:off x="1282232" y="1425473"/>
            <a:ext cx="7735823" cy="51880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A915A1-4F03-248F-E0CD-C89C03698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44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942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IIC custody status </a:t>
            </a:r>
            <a:endParaRPr lang="en-US" sz="4000" dirty="0">
              <a:solidFill>
                <a:srgbClr val="942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0569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3637</TotalTime>
  <Words>305</Words>
  <Application>Microsoft Office PowerPoint</Application>
  <PresentationFormat>Widescreen</PresentationFormat>
  <Paragraphs>63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Söhne</vt:lpstr>
      <vt:lpstr>Office Theme</vt:lpstr>
      <vt:lpstr>VISOR Demo 9/2023</vt:lpstr>
      <vt:lpstr>Introductions</vt:lpstr>
      <vt:lpstr>Introducing Oregon's Enhanced Victim Information System (VISOR)</vt:lpstr>
      <vt:lpstr>Advantages of the new system</vt:lpstr>
      <vt:lpstr>PowerPoint Presentation</vt:lpstr>
      <vt:lpstr>Victim Notification Types</vt:lpstr>
      <vt:lpstr>Notification Methods</vt:lpstr>
      <vt:lpstr>Search for a Individual in Custody as an anonymous user</vt:lpstr>
      <vt:lpstr>View IIC custody status </vt:lpstr>
      <vt:lpstr>Register to receive customized notifications</vt:lpstr>
      <vt:lpstr>Ability to view &amp; support registrants as a Victim Advocate</vt:lpstr>
      <vt:lpstr>Search/View/Updated IIC data as jail management staff</vt:lpstr>
      <vt:lpstr>PowerPoint Presentation</vt:lpstr>
      <vt:lpstr>WHAT HAPPENS NEXT</vt:lpstr>
      <vt:lpstr>Questions and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Update 4/19/2023</dc:title>
  <dc:creator>Raj Sridar</dc:creator>
  <cp:lastModifiedBy>Jodi Merritt</cp:lastModifiedBy>
  <cp:revision>16</cp:revision>
  <dcterms:created xsi:type="dcterms:W3CDTF">2023-04-17T11:50:38Z</dcterms:created>
  <dcterms:modified xsi:type="dcterms:W3CDTF">2023-09-22T16:02:13Z</dcterms:modified>
</cp:coreProperties>
</file>