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6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7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8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7" r:id="rId2"/>
    <p:sldId id="266" r:id="rId3"/>
    <p:sldId id="278" r:id="rId4"/>
    <p:sldId id="277" r:id="rId5"/>
    <p:sldId id="280" r:id="rId6"/>
    <p:sldId id="281" r:id="rId7"/>
    <p:sldId id="273" r:id="rId8"/>
  </p:sldIdLst>
  <p:sldSz cx="13716000" cy="10287000"/>
  <p:notesSz cx="6858000" cy="9144000"/>
  <p:embeddedFontLs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pitchFamily="34" charset="0"/>
      <p:regular r:id="rId14"/>
      <p:bold r:id="rId15"/>
    </p:embeddedFont>
  </p:embeddedFontLst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69F"/>
    <a:srgbClr val="F9B135"/>
    <a:srgbClr val="737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1782" y="84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78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NQUIST Chris * DPSST" userId="fff6234c-7d2f-4201-9765-e8035f38a92d" providerId="ADAL" clId="{B1E0BEF6-31C0-40E2-BDFF-BC80E14BD35B}"/>
    <pc:docChg chg="undo custSel modSld">
      <pc:chgData name="ENQUIST Chris * DPSST" userId="fff6234c-7d2f-4201-9765-e8035f38a92d" providerId="ADAL" clId="{B1E0BEF6-31C0-40E2-BDFF-BC80E14BD35B}" dt="2025-07-08T23:30:56.185" v="165" actId="20577"/>
      <pc:docMkLst>
        <pc:docMk/>
      </pc:docMkLst>
      <pc:sldChg chg="modNotesTx">
        <pc:chgData name="ENQUIST Chris * DPSST" userId="fff6234c-7d2f-4201-9765-e8035f38a92d" providerId="ADAL" clId="{B1E0BEF6-31C0-40E2-BDFF-BC80E14BD35B}" dt="2025-07-08T23:30:56.185" v="165" actId="20577"/>
        <pc:sldMkLst>
          <pc:docMk/>
          <pc:sldMk cId="1747388577" sldId="278"/>
        </pc:sldMkLst>
      </pc:sldChg>
      <pc:sldChg chg="modSp mod">
        <pc:chgData name="ENQUIST Chris * DPSST" userId="fff6234c-7d2f-4201-9765-e8035f38a92d" providerId="ADAL" clId="{B1E0BEF6-31C0-40E2-BDFF-BC80E14BD35B}" dt="2025-07-08T23:30:22.601" v="1" actId="207"/>
        <pc:sldMkLst>
          <pc:docMk/>
          <pc:sldMk cId="3402028309" sldId="280"/>
        </pc:sldMkLst>
        <pc:spChg chg="mod">
          <ac:chgData name="ENQUIST Chris * DPSST" userId="fff6234c-7d2f-4201-9765-e8035f38a92d" providerId="ADAL" clId="{B1E0BEF6-31C0-40E2-BDFF-BC80E14BD35B}" dt="2025-07-08T23:30:22.601" v="1" actId="207"/>
          <ac:spMkLst>
            <pc:docMk/>
            <pc:sldMk cId="3402028309" sldId="280"/>
            <ac:spMk id="38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502E9B-FEF0-4B1A-B3F8-10BA7F3B656A}" type="doc">
      <dgm:prSet loTypeId="urn:microsoft.com/office/officeart/2005/8/layout/vProcess5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F621B91-1DD4-42C9-A3B4-7E56FB5EC196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2024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Workgroup Formation</a:t>
          </a:r>
        </a:p>
      </dgm:t>
    </dgm:pt>
    <dgm:pt modelId="{215DBAD8-0429-482D-9334-29E0C5313130}" type="parTrans" cxnId="{F58AAAA4-2035-43CA-B62A-144DB3BDF175}">
      <dgm:prSet/>
      <dgm:spPr/>
      <dgm:t>
        <a:bodyPr/>
        <a:lstStyle/>
        <a:p>
          <a:endParaRPr lang="en-US"/>
        </a:p>
      </dgm:t>
    </dgm:pt>
    <dgm:pt modelId="{41F89167-975E-4C7B-B78A-53780C79BA9B}" type="sibTrans" cxnId="{F58AAAA4-2035-43CA-B62A-144DB3BDF175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6EC494D-31C9-4DB4-BBDB-0F30939C3C0F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January 2025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SB1510 Focus Groups</a:t>
          </a:r>
        </a:p>
      </dgm:t>
    </dgm:pt>
    <dgm:pt modelId="{302A041D-DE61-484A-B9D6-304480C1B480}" type="parTrans" cxnId="{2BDA4EE4-9194-4427-9573-732A8CEE9894}">
      <dgm:prSet/>
      <dgm:spPr/>
      <dgm:t>
        <a:bodyPr/>
        <a:lstStyle/>
        <a:p>
          <a:endParaRPr lang="en-US"/>
        </a:p>
      </dgm:t>
    </dgm:pt>
    <dgm:pt modelId="{DB99007E-EC0A-430B-990B-5B5410FB9E8D}" type="sibTrans" cxnId="{2BDA4EE4-9194-4427-9573-732A8CEE9894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610119ED-8949-4315-A153-375C62065EB0}">
      <dgm:prSet phldrT="[Text]"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&amp; August 2025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Curriculum Beta Testing</a:t>
          </a:r>
        </a:p>
      </dgm:t>
    </dgm:pt>
    <dgm:pt modelId="{0D26FC0A-E1A6-41E1-A283-DEA737BB248D}" type="parTrans" cxnId="{53A39744-A241-4FB4-ABBB-4C2C24F8DFB9}">
      <dgm:prSet/>
      <dgm:spPr/>
      <dgm:t>
        <a:bodyPr/>
        <a:lstStyle/>
        <a:p>
          <a:endParaRPr lang="en-US"/>
        </a:p>
      </dgm:t>
    </dgm:pt>
    <dgm:pt modelId="{5A0EAB15-C753-4107-AAB5-1123E208AF25}" type="sibTrans" cxnId="{53A39744-A241-4FB4-ABBB-4C2C24F8DFB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4F4C52F0-D249-4E3C-BEC9-D8603B9A3062}">
      <dgm:prSet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August 2025 &amp; October 2025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Corrections Policy Committee &amp; Board Review</a:t>
          </a:r>
        </a:p>
      </dgm:t>
    </dgm:pt>
    <dgm:pt modelId="{7C10CB5E-27A4-44FF-B019-A4F024397264}" type="parTrans" cxnId="{12979863-499E-484C-8C8B-4A79AE0E8A59}">
      <dgm:prSet/>
      <dgm:spPr/>
      <dgm:t>
        <a:bodyPr/>
        <a:lstStyle/>
        <a:p>
          <a:endParaRPr lang="en-US"/>
        </a:p>
      </dgm:t>
    </dgm:pt>
    <dgm:pt modelId="{0E3E0BA3-FF8F-4E46-9459-7424749D593A}" type="sibTrans" cxnId="{12979863-499E-484C-8C8B-4A79AE0E8A59}">
      <dgm:prSet/>
      <dgm:spPr/>
      <dgm:t>
        <a:bodyPr/>
        <a:lstStyle/>
        <a:p>
          <a:endParaRPr lang="en-US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B6DF6D71-5646-4772-8468-211D767D44F9}">
      <dgm:prSet/>
      <dgm:spPr/>
      <dgm:t>
        <a:bodyPr/>
        <a:lstStyle/>
        <a:p>
          <a:r>
            <a:rPr lang="en-US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January 2026</a:t>
          </a:r>
        </a:p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 Implementation</a:t>
          </a:r>
        </a:p>
      </dgm:t>
    </dgm:pt>
    <dgm:pt modelId="{BD6143A5-A6C9-4F41-96C7-154C224E15F9}" type="parTrans" cxnId="{AD295367-6A5B-4257-B5CA-9845F9E4ACFC}">
      <dgm:prSet/>
      <dgm:spPr/>
      <dgm:t>
        <a:bodyPr/>
        <a:lstStyle/>
        <a:p>
          <a:endParaRPr lang="en-US"/>
        </a:p>
      </dgm:t>
    </dgm:pt>
    <dgm:pt modelId="{169B8F5C-FAD4-4EB1-81F9-8DCAF1C9B7F9}" type="sibTrans" cxnId="{AD295367-6A5B-4257-B5CA-9845F9E4ACFC}">
      <dgm:prSet/>
      <dgm:spPr/>
      <dgm:t>
        <a:bodyPr/>
        <a:lstStyle/>
        <a:p>
          <a:endParaRPr lang="en-US"/>
        </a:p>
      </dgm:t>
    </dgm:pt>
    <dgm:pt modelId="{0FEFB843-CDCE-4511-9DEE-E42464524C2C}">
      <dgm:prSet/>
      <dgm:spPr/>
    </dgm:pt>
    <dgm:pt modelId="{EF8A7C01-D511-4A06-A98B-1F5D304D000F}" type="parTrans" cxnId="{AB731238-D722-44D6-9185-2EB51A57A3CA}">
      <dgm:prSet/>
      <dgm:spPr/>
      <dgm:t>
        <a:bodyPr/>
        <a:lstStyle/>
        <a:p>
          <a:endParaRPr lang="en-US"/>
        </a:p>
      </dgm:t>
    </dgm:pt>
    <dgm:pt modelId="{EB38D8B0-019F-4128-842E-C2373F83338E}" type="sibTrans" cxnId="{AB731238-D722-44D6-9185-2EB51A57A3CA}">
      <dgm:prSet/>
      <dgm:spPr/>
      <dgm:t>
        <a:bodyPr/>
        <a:lstStyle/>
        <a:p>
          <a:endParaRPr lang="en-US"/>
        </a:p>
      </dgm:t>
    </dgm:pt>
    <dgm:pt modelId="{95B9EBD9-6545-4366-8D61-85140140C92D}" type="pres">
      <dgm:prSet presAssocID="{B4502E9B-FEF0-4B1A-B3F8-10BA7F3B656A}" presName="outerComposite" presStyleCnt="0">
        <dgm:presLayoutVars>
          <dgm:chMax val="5"/>
          <dgm:dir/>
          <dgm:resizeHandles val="exact"/>
        </dgm:presLayoutVars>
      </dgm:prSet>
      <dgm:spPr/>
    </dgm:pt>
    <dgm:pt modelId="{8A4FE8CD-FC36-474C-84D6-341A1F7578F5}" type="pres">
      <dgm:prSet presAssocID="{B4502E9B-FEF0-4B1A-B3F8-10BA7F3B656A}" presName="dummyMaxCanvas" presStyleCnt="0">
        <dgm:presLayoutVars/>
      </dgm:prSet>
      <dgm:spPr/>
    </dgm:pt>
    <dgm:pt modelId="{61B3A989-AB6B-4719-A9CD-C183CFBAAD12}" type="pres">
      <dgm:prSet presAssocID="{B4502E9B-FEF0-4B1A-B3F8-10BA7F3B656A}" presName="FiveNodes_1" presStyleLbl="node1" presStyleIdx="0" presStyleCnt="5">
        <dgm:presLayoutVars>
          <dgm:bulletEnabled val="1"/>
        </dgm:presLayoutVars>
      </dgm:prSet>
      <dgm:spPr/>
    </dgm:pt>
    <dgm:pt modelId="{D63C7CE0-DBC8-44A0-A667-19AD206D8DAB}" type="pres">
      <dgm:prSet presAssocID="{B4502E9B-FEF0-4B1A-B3F8-10BA7F3B656A}" presName="FiveNodes_2" presStyleLbl="node1" presStyleIdx="1" presStyleCnt="5">
        <dgm:presLayoutVars>
          <dgm:bulletEnabled val="1"/>
        </dgm:presLayoutVars>
      </dgm:prSet>
      <dgm:spPr/>
    </dgm:pt>
    <dgm:pt modelId="{70A47899-9549-4242-BF0F-F61E3EA74E73}" type="pres">
      <dgm:prSet presAssocID="{B4502E9B-FEF0-4B1A-B3F8-10BA7F3B656A}" presName="FiveNodes_3" presStyleLbl="node1" presStyleIdx="2" presStyleCnt="5">
        <dgm:presLayoutVars>
          <dgm:bulletEnabled val="1"/>
        </dgm:presLayoutVars>
      </dgm:prSet>
      <dgm:spPr/>
    </dgm:pt>
    <dgm:pt modelId="{5B8CFD23-6023-43D9-8D31-26337E47EBD1}" type="pres">
      <dgm:prSet presAssocID="{B4502E9B-FEF0-4B1A-B3F8-10BA7F3B656A}" presName="FiveNodes_4" presStyleLbl="node1" presStyleIdx="3" presStyleCnt="5">
        <dgm:presLayoutVars>
          <dgm:bulletEnabled val="1"/>
        </dgm:presLayoutVars>
      </dgm:prSet>
      <dgm:spPr/>
    </dgm:pt>
    <dgm:pt modelId="{9C338F9C-6D89-41C1-A72C-F0F2414261BE}" type="pres">
      <dgm:prSet presAssocID="{B4502E9B-FEF0-4B1A-B3F8-10BA7F3B656A}" presName="FiveNodes_5" presStyleLbl="node1" presStyleIdx="4" presStyleCnt="5">
        <dgm:presLayoutVars>
          <dgm:bulletEnabled val="1"/>
        </dgm:presLayoutVars>
      </dgm:prSet>
      <dgm:spPr/>
    </dgm:pt>
    <dgm:pt modelId="{B2A40388-4EF4-4307-9FB8-21F1D3C36B25}" type="pres">
      <dgm:prSet presAssocID="{B4502E9B-FEF0-4B1A-B3F8-10BA7F3B656A}" presName="FiveConn_1-2" presStyleLbl="fgAccFollowNode1" presStyleIdx="0" presStyleCnt="4">
        <dgm:presLayoutVars>
          <dgm:bulletEnabled val="1"/>
        </dgm:presLayoutVars>
      </dgm:prSet>
      <dgm:spPr/>
    </dgm:pt>
    <dgm:pt modelId="{282EE7B5-371D-4418-AC2A-F7A9671E4C45}" type="pres">
      <dgm:prSet presAssocID="{B4502E9B-FEF0-4B1A-B3F8-10BA7F3B656A}" presName="FiveConn_2-3" presStyleLbl="fgAccFollowNode1" presStyleIdx="1" presStyleCnt="4">
        <dgm:presLayoutVars>
          <dgm:bulletEnabled val="1"/>
        </dgm:presLayoutVars>
      </dgm:prSet>
      <dgm:spPr/>
    </dgm:pt>
    <dgm:pt modelId="{94F2DD2C-A576-4A80-9293-C1D891B3B777}" type="pres">
      <dgm:prSet presAssocID="{B4502E9B-FEF0-4B1A-B3F8-10BA7F3B656A}" presName="FiveConn_3-4" presStyleLbl="fgAccFollowNode1" presStyleIdx="2" presStyleCnt="4">
        <dgm:presLayoutVars>
          <dgm:bulletEnabled val="1"/>
        </dgm:presLayoutVars>
      </dgm:prSet>
      <dgm:spPr/>
    </dgm:pt>
    <dgm:pt modelId="{6179815D-F6BA-46E4-A3E3-5F330B6201D7}" type="pres">
      <dgm:prSet presAssocID="{B4502E9B-FEF0-4B1A-B3F8-10BA7F3B656A}" presName="FiveConn_4-5" presStyleLbl="fgAccFollowNode1" presStyleIdx="3" presStyleCnt="4">
        <dgm:presLayoutVars>
          <dgm:bulletEnabled val="1"/>
        </dgm:presLayoutVars>
      </dgm:prSet>
      <dgm:spPr/>
    </dgm:pt>
    <dgm:pt modelId="{54694FA7-51F0-47E6-A558-A9E3B37BB6A9}" type="pres">
      <dgm:prSet presAssocID="{B4502E9B-FEF0-4B1A-B3F8-10BA7F3B656A}" presName="FiveNodes_1_text" presStyleLbl="node1" presStyleIdx="4" presStyleCnt="5">
        <dgm:presLayoutVars>
          <dgm:bulletEnabled val="1"/>
        </dgm:presLayoutVars>
      </dgm:prSet>
      <dgm:spPr/>
    </dgm:pt>
    <dgm:pt modelId="{C9CE5AE3-82E7-42F8-B483-02675E331304}" type="pres">
      <dgm:prSet presAssocID="{B4502E9B-FEF0-4B1A-B3F8-10BA7F3B656A}" presName="FiveNodes_2_text" presStyleLbl="node1" presStyleIdx="4" presStyleCnt="5">
        <dgm:presLayoutVars>
          <dgm:bulletEnabled val="1"/>
        </dgm:presLayoutVars>
      </dgm:prSet>
      <dgm:spPr/>
    </dgm:pt>
    <dgm:pt modelId="{3F4B138E-DDD7-404E-AE2B-7BD32E31E09E}" type="pres">
      <dgm:prSet presAssocID="{B4502E9B-FEF0-4B1A-B3F8-10BA7F3B656A}" presName="FiveNodes_3_text" presStyleLbl="node1" presStyleIdx="4" presStyleCnt="5">
        <dgm:presLayoutVars>
          <dgm:bulletEnabled val="1"/>
        </dgm:presLayoutVars>
      </dgm:prSet>
      <dgm:spPr/>
    </dgm:pt>
    <dgm:pt modelId="{B181AC3D-E499-484C-B9D8-33BE8E6C6922}" type="pres">
      <dgm:prSet presAssocID="{B4502E9B-FEF0-4B1A-B3F8-10BA7F3B656A}" presName="FiveNodes_4_text" presStyleLbl="node1" presStyleIdx="4" presStyleCnt="5">
        <dgm:presLayoutVars>
          <dgm:bulletEnabled val="1"/>
        </dgm:presLayoutVars>
      </dgm:prSet>
      <dgm:spPr/>
    </dgm:pt>
    <dgm:pt modelId="{11117497-3019-4EB7-ABD3-5A10E235A8B7}" type="pres">
      <dgm:prSet presAssocID="{B4502E9B-FEF0-4B1A-B3F8-10BA7F3B656A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7920961C-B4B0-4AAF-9FEE-E5153CD5C2C2}" type="presOf" srcId="{4F4C52F0-D249-4E3C-BEC9-D8603B9A3062}" destId="{B181AC3D-E499-484C-B9D8-33BE8E6C6922}" srcOrd="1" destOrd="0" presId="urn:microsoft.com/office/officeart/2005/8/layout/vProcess5"/>
    <dgm:cxn modelId="{D98EC21F-09D4-4432-8595-69C9947025C4}" type="presOf" srcId="{B6DF6D71-5646-4772-8468-211D767D44F9}" destId="{11117497-3019-4EB7-ABD3-5A10E235A8B7}" srcOrd="1" destOrd="0" presId="urn:microsoft.com/office/officeart/2005/8/layout/vProcess5"/>
    <dgm:cxn modelId="{3C735627-A411-4BCB-A373-94B77B4F2C60}" type="presOf" srcId="{3F621B91-1DD4-42C9-A3B4-7E56FB5EC196}" destId="{54694FA7-51F0-47E6-A558-A9E3B37BB6A9}" srcOrd="1" destOrd="0" presId="urn:microsoft.com/office/officeart/2005/8/layout/vProcess5"/>
    <dgm:cxn modelId="{4D759227-AF12-42CD-9E40-C632CEA07F3C}" type="presOf" srcId="{610119ED-8949-4315-A153-375C62065EB0}" destId="{70A47899-9549-4242-BF0F-F61E3EA74E73}" srcOrd="0" destOrd="0" presId="urn:microsoft.com/office/officeart/2005/8/layout/vProcess5"/>
    <dgm:cxn modelId="{338CB529-B544-4AD8-AC6F-88F06122837E}" type="presOf" srcId="{DB99007E-EC0A-430B-990B-5B5410FB9E8D}" destId="{282EE7B5-371D-4418-AC2A-F7A9671E4C45}" srcOrd="0" destOrd="0" presId="urn:microsoft.com/office/officeart/2005/8/layout/vProcess5"/>
    <dgm:cxn modelId="{FDFAFE29-EAB3-4F91-AC8C-2642DFC92651}" type="presOf" srcId="{76EC494D-31C9-4DB4-BBDB-0F30939C3C0F}" destId="{D63C7CE0-DBC8-44A0-A667-19AD206D8DAB}" srcOrd="0" destOrd="0" presId="urn:microsoft.com/office/officeart/2005/8/layout/vProcess5"/>
    <dgm:cxn modelId="{F0D42B30-240A-4B7E-AF85-CB796127CE4B}" type="presOf" srcId="{5A0EAB15-C753-4107-AAB5-1123E208AF25}" destId="{94F2DD2C-A576-4A80-9293-C1D891B3B777}" srcOrd="0" destOrd="0" presId="urn:microsoft.com/office/officeart/2005/8/layout/vProcess5"/>
    <dgm:cxn modelId="{AB731238-D722-44D6-9185-2EB51A57A3CA}" srcId="{B4502E9B-FEF0-4B1A-B3F8-10BA7F3B656A}" destId="{0FEFB843-CDCE-4511-9DEE-E42464524C2C}" srcOrd="5" destOrd="0" parTransId="{EF8A7C01-D511-4A06-A98B-1F5D304D000F}" sibTransId="{EB38D8B0-019F-4128-842E-C2373F83338E}"/>
    <dgm:cxn modelId="{12979863-499E-484C-8C8B-4A79AE0E8A59}" srcId="{B4502E9B-FEF0-4B1A-B3F8-10BA7F3B656A}" destId="{4F4C52F0-D249-4E3C-BEC9-D8603B9A3062}" srcOrd="3" destOrd="0" parTransId="{7C10CB5E-27A4-44FF-B019-A4F024397264}" sibTransId="{0E3E0BA3-FF8F-4E46-9459-7424749D593A}"/>
    <dgm:cxn modelId="{53A39744-A241-4FB4-ABBB-4C2C24F8DFB9}" srcId="{B4502E9B-FEF0-4B1A-B3F8-10BA7F3B656A}" destId="{610119ED-8949-4315-A153-375C62065EB0}" srcOrd="2" destOrd="0" parTransId="{0D26FC0A-E1A6-41E1-A283-DEA737BB248D}" sibTransId="{5A0EAB15-C753-4107-AAB5-1123E208AF25}"/>
    <dgm:cxn modelId="{AD295367-6A5B-4257-B5CA-9845F9E4ACFC}" srcId="{B4502E9B-FEF0-4B1A-B3F8-10BA7F3B656A}" destId="{B6DF6D71-5646-4772-8468-211D767D44F9}" srcOrd="4" destOrd="0" parTransId="{BD6143A5-A6C9-4F41-96C7-154C224E15F9}" sibTransId="{169B8F5C-FAD4-4EB1-81F9-8DCAF1C9B7F9}"/>
    <dgm:cxn modelId="{9847B948-F0D4-4723-A80D-6822E0F45EEF}" type="presOf" srcId="{0E3E0BA3-FF8F-4E46-9459-7424749D593A}" destId="{6179815D-F6BA-46E4-A3E3-5F330B6201D7}" srcOrd="0" destOrd="0" presId="urn:microsoft.com/office/officeart/2005/8/layout/vProcess5"/>
    <dgm:cxn modelId="{8C72744F-ABC0-4A86-B87A-FA78AB1ED868}" type="presOf" srcId="{3F621B91-1DD4-42C9-A3B4-7E56FB5EC196}" destId="{61B3A989-AB6B-4719-A9CD-C183CFBAAD12}" srcOrd="0" destOrd="0" presId="urn:microsoft.com/office/officeart/2005/8/layout/vProcess5"/>
    <dgm:cxn modelId="{C0F9F04F-C84C-47D0-9CBE-4AE4F2740FE5}" type="presOf" srcId="{41F89167-975E-4C7B-B78A-53780C79BA9B}" destId="{B2A40388-4EF4-4307-9FB8-21F1D3C36B25}" srcOrd="0" destOrd="0" presId="urn:microsoft.com/office/officeart/2005/8/layout/vProcess5"/>
    <dgm:cxn modelId="{EC129A74-5C55-46E1-8E90-355B4AFEA619}" type="presOf" srcId="{76EC494D-31C9-4DB4-BBDB-0F30939C3C0F}" destId="{C9CE5AE3-82E7-42F8-B483-02675E331304}" srcOrd="1" destOrd="0" presId="urn:microsoft.com/office/officeart/2005/8/layout/vProcess5"/>
    <dgm:cxn modelId="{7AB0DE83-8928-4A45-8BA9-AA58A0D9D1AE}" type="presOf" srcId="{B4502E9B-FEF0-4B1A-B3F8-10BA7F3B656A}" destId="{95B9EBD9-6545-4366-8D61-85140140C92D}" srcOrd="0" destOrd="0" presId="urn:microsoft.com/office/officeart/2005/8/layout/vProcess5"/>
    <dgm:cxn modelId="{AB890499-36BF-46F7-A3C8-E1D5E9706E30}" type="presOf" srcId="{4F4C52F0-D249-4E3C-BEC9-D8603B9A3062}" destId="{5B8CFD23-6023-43D9-8D31-26337E47EBD1}" srcOrd="0" destOrd="0" presId="urn:microsoft.com/office/officeart/2005/8/layout/vProcess5"/>
    <dgm:cxn modelId="{F58AAAA4-2035-43CA-B62A-144DB3BDF175}" srcId="{B4502E9B-FEF0-4B1A-B3F8-10BA7F3B656A}" destId="{3F621B91-1DD4-42C9-A3B4-7E56FB5EC196}" srcOrd="0" destOrd="0" parTransId="{215DBAD8-0429-482D-9334-29E0C5313130}" sibTransId="{41F89167-975E-4C7B-B78A-53780C79BA9B}"/>
    <dgm:cxn modelId="{52C4EABA-330E-4D93-973F-C18A261BDC38}" type="presOf" srcId="{610119ED-8949-4315-A153-375C62065EB0}" destId="{3F4B138E-DDD7-404E-AE2B-7BD32E31E09E}" srcOrd="1" destOrd="0" presId="urn:microsoft.com/office/officeart/2005/8/layout/vProcess5"/>
    <dgm:cxn modelId="{2BDA4EE4-9194-4427-9573-732A8CEE9894}" srcId="{B4502E9B-FEF0-4B1A-B3F8-10BA7F3B656A}" destId="{76EC494D-31C9-4DB4-BBDB-0F30939C3C0F}" srcOrd="1" destOrd="0" parTransId="{302A041D-DE61-484A-B9D6-304480C1B480}" sibTransId="{DB99007E-EC0A-430B-990B-5B5410FB9E8D}"/>
    <dgm:cxn modelId="{22DBDCFB-A004-47D0-B3B2-716B61099D6C}" type="presOf" srcId="{B6DF6D71-5646-4772-8468-211D767D44F9}" destId="{9C338F9C-6D89-41C1-A72C-F0F2414261BE}" srcOrd="0" destOrd="0" presId="urn:microsoft.com/office/officeart/2005/8/layout/vProcess5"/>
    <dgm:cxn modelId="{C6A986F1-7694-41DC-8E19-EA7B798369FE}" type="presParOf" srcId="{95B9EBD9-6545-4366-8D61-85140140C92D}" destId="{8A4FE8CD-FC36-474C-84D6-341A1F7578F5}" srcOrd="0" destOrd="0" presId="urn:microsoft.com/office/officeart/2005/8/layout/vProcess5"/>
    <dgm:cxn modelId="{B715FA1B-8ACD-4509-9A71-14569E91C2B2}" type="presParOf" srcId="{95B9EBD9-6545-4366-8D61-85140140C92D}" destId="{61B3A989-AB6B-4719-A9CD-C183CFBAAD12}" srcOrd="1" destOrd="0" presId="urn:microsoft.com/office/officeart/2005/8/layout/vProcess5"/>
    <dgm:cxn modelId="{50566793-9ED6-4C6E-A22F-32C19D44D2AD}" type="presParOf" srcId="{95B9EBD9-6545-4366-8D61-85140140C92D}" destId="{D63C7CE0-DBC8-44A0-A667-19AD206D8DAB}" srcOrd="2" destOrd="0" presId="urn:microsoft.com/office/officeart/2005/8/layout/vProcess5"/>
    <dgm:cxn modelId="{5F340E5C-BAB4-4720-B69F-E3281CF291D9}" type="presParOf" srcId="{95B9EBD9-6545-4366-8D61-85140140C92D}" destId="{70A47899-9549-4242-BF0F-F61E3EA74E73}" srcOrd="3" destOrd="0" presId="urn:microsoft.com/office/officeart/2005/8/layout/vProcess5"/>
    <dgm:cxn modelId="{81B74C3C-73D1-4B3E-ADD4-52E776DDFD0B}" type="presParOf" srcId="{95B9EBD9-6545-4366-8D61-85140140C92D}" destId="{5B8CFD23-6023-43D9-8D31-26337E47EBD1}" srcOrd="4" destOrd="0" presId="urn:microsoft.com/office/officeart/2005/8/layout/vProcess5"/>
    <dgm:cxn modelId="{03B25075-3199-41A2-A595-94C31D30CE2A}" type="presParOf" srcId="{95B9EBD9-6545-4366-8D61-85140140C92D}" destId="{9C338F9C-6D89-41C1-A72C-F0F2414261BE}" srcOrd="5" destOrd="0" presId="urn:microsoft.com/office/officeart/2005/8/layout/vProcess5"/>
    <dgm:cxn modelId="{23ACF43F-4FF6-4EA5-8672-04F4BB072D02}" type="presParOf" srcId="{95B9EBD9-6545-4366-8D61-85140140C92D}" destId="{B2A40388-4EF4-4307-9FB8-21F1D3C36B25}" srcOrd="6" destOrd="0" presId="urn:microsoft.com/office/officeart/2005/8/layout/vProcess5"/>
    <dgm:cxn modelId="{B493FD67-8303-429F-A4C1-C6BF35BF8D66}" type="presParOf" srcId="{95B9EBD9-6545-4366-8D61-85140140C92D}" destId="{282EE7B5-371D-4418-AC2A-F7A9671E4C45}" srcOrd="7" destOrd="0" presId="urn:microsoft.com/office/officeart/2005/8/layout/vProcess5"/>
    <dgm:cxn modelId="{EFB89CD9-2F80-4CA9-BC6B-0315035EF380}" type="presParOf" srcId="{95B9EBD9-6545-4366-8D61-85140140C92D}" destId="{94F2DD2C-A576-4A80-9293-C1D891B3B777}" srcOrd="8" destOrd="0" presId="urn:microsoft.com/office/officeart/2005/8/layout/vProcess5"/>
    <dgm:cxn modelId="{0E86D962-D658-4FC9-8FFD-032AB5CA9432}" type="presParOf" srcId="{95B9EBD9-6545-4366-8D61-85140140C92D}" destId="{6179815D-F6BA-46E4-A3E3-5F330B6201D7}" srcOrd="9" destOrd="0" presId="urn:microsoft.com/office/officeart/2005/8/layout/vProcess5"/>
    <dgm:cxn modelId="{938805C6-C53B-42A4-B113-F3A14A6BCECB}" type="presParOf" srcId="{95B9EBD9-6545-4366-8D61-85140140C92D}" destId="{54694FA7-51F0-47E6-A558-A9E3B37BB6A9}" srcOrd="10" destOrd="0" presId="urn:microsoft.com/office/officeart/2005/8/layout/vProcess5"/>
    <dgm:cxn modelId="{14155C10-2422-4F81-95D2-25ADC096AA2A}" type="presParOf" srcId="{95B9EBD9-6545-4366-8D61-85140140C92D}" destId="{C9CE5AE3-82E7-42F8-B483-02675E331304}" srcOrd="11" destOrd="0" presId="urn:microsoft.com/office/officeart/2005/8/layout/vProcess5"/>
    <dgm:cxn modelId="{F7A57C90-E5C6-4B1B-AC31-0B175E55FA83}" type="presParOf" srcId="{95B9EBD9-6545-4366-8D61-85140140C92D}" destId="{3F4B138E-DDD7-404E-AE2B-7BD32E31E09E}" srcOrd="12" destOrd="0" presId="urn:microsoft.com/office/officeart/2005/8/layout/vProcess5"/>
    <dgm:cxn modelId="{C1235BA1-A76D-42FF-87C1-CA7164974D40}" type="presParOf" srcId="{95B9EBD9-6545-4366-8D61-85140140C92D}" destId="{B181AC3D-E499-484C-B9D8-33BE8E6C6922}" srcOrd="13" destOrd="0" presId="urn:microsoft.com/office/officeart/2005/8/layout/vProcess5"/>
    <dgm:cxn modelId="{9505EB8C-7FF1-444B-99F8-1F23B55EBE20}" type="presParOf" srcId="{95B9EBD9-6545-4366-8D61-85140140C92D}" destId="{11117497-3019-4EB7-ABD3-5A10E235A8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631CA2-4809-441F-B96D-CE3A4D7E8D49}" type="doc">
      <dgm:prSet loTypeId="urn:microsoft.com/office/officeart/2005/8/layout/vList5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9D599671-7A49-4E95-A631-05A03B36CC20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</a:t>
          </a:r>
        </a:p>
      </dgm:t>
    </dgm:pt>
    <dgm:pt modelId="{06B7EF68-71AB-445C-B92C-3A8343AC37D2}" type="parTrans" cxnId="{2971B24F-D500-4088-AE08-A5A10B27F69A}">
      <dgm:prSet/>
      <dgm:spPr/>
      <dgm:t>
        <a:bodyPr/>
        <a:lstStyle/>
        <a:p>
          <a:endParaRPr lang="en-US"/>
        </a:p>
      </dgm:t>
    </dgm:pt>
    <dgm:pt modelId="{87B30576-F131-4830-88C0-851D65D450D1}" type="sibTrans" cxnId="{2971B24F-D500-4088-AE08-A5A10B27F69A}">
      <dgm:prSet/>
      <dgm:spPr/>
      <dgm:t>
        <a:bodyPr/>
        <a:lstStyle/>
        <a:p>
          <a:endParaRPr lang="en-US"/>
        </a:p>
      </dgm:t>
    </dgm:pt>
    <dgm:pt modelId="{1A6DEA6C-3538-4095-BE21-300AFC570902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Cultural Humility</a:t>
          </a:r>
        </a:p>
      </dgm:t>
    </dgm:pt>
    <dgm:pt modelId="{9BD68B77-BB95-4DE5-BB48-364F5A5934BC}" type="parTrans" cxnId="{9CBE9AC9-3EED-45EF-9557-C0A5F99915A3}">
      <dgm:prSet/>
      <dgm:spPr/>
      <dgm:t>
        <a:bodyPr/>
        <a:lstStyle/>
        <a:p>
          <a:endParaRPr lang="en-US"/>
        </a:p>
      </dgm:t>
    </dgm:pt>
    <dgm:pt modelId="{A7C3F8E0-9617-491A-8441-009B1A488886}" type="sibTrans" cxnId="{9CBE9AC9-3EED-45EF-9557-C0A5F99915A3}">
      <dgm:prSet/>
      <dgm:spPr/>
      <dgm:t>
        <a:bodyPr/>
        <a:lstStyle/>
        <a:p>
          <a:endParaRPr lang="en-US"/>
        </a:p>
      </dgm:t>
    </dgm:pt>
    <dgm:pt modelId="{6ADED742-85EF-4E24-9B3C-5C1DDA58DF3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Expanded</a:t>
          </a:r>
        </a:p>
      </dgm:t>
    </dgm:pt>
    <dgm:pt modelId="{99CBE1D1-0AFB-4ACF-9308-4CC2E83BDAF2}" type="parTrans" cxnId="{35F62753-36FE-4CC4-9EE0-873EDE3816B4}">
      <dgm:prSet/>
      <dgm:spPr/>
      <dgm:t>
        <a:bodyPr/>
        <a:lstStyle/>
        <a:p>
          <a:endParaRPr lang="en-US"/>
        </a:p>
      </dgm:t>
    </dgm:pt>
    <dgm:pt modelId="{90FB77DB-B9B3-4342-B21F-6DD16F38E45F}" type="sibTrans" cxnId="{35F62753-36FE-4CC4-9EE0-873EDE3816B4}">
      <dgm:prSet/>
      <dgm:spPr/>
      <dgm:t>
        <a:bodyPr/>
        <a:lstStyle/>
        <a:p>
          <a:endParaRPr lang="en-US"/>
        </a:p>
      </dgm:t>
    </dgm:pt>
    <dgm:pt modelId="{EECFBEC7-1538-4D6F-9C96-FC2CCBF40653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Communication</a:t>
          </a:r>
        </a:p>
      </dgm:t>
    </dgm:pt>
    <dgm:pt modelId="{4AE645D8-5C62-4527-8323-DEC769E003CC}" type="parTrans" cxnId="{0C5300F4-116F-4504-8F59-A8299656245C}">
      <dgm:prSet/>
      <dgm:spPr/>
      <dgm:t>
        <a:bodyPr/>
        <a:lstStyle/>
        <a:p>
          <a:endParaRPr lang="en-US"/>
        </a:p>
      </dgm:t>
    </dgm:pt>
    <dgm:pt modelId="{FFD2F1A1-F99F-4484-BEA1-08DF2D6C02CC}" type="sibTrans" cxnId="{0C5300F4-116F-4504-8F59-A8299656245C}">
      <dgm:prSet/>
      <dgm:spPr/>
      <dgm:t>
        <a:bodyPr/>
        <a:lstStyle/>
        <a:p>
          <a:endParaRPr lang="en-US"/>
        </a:p>
      </dgm:t>
    </dgm:pt>
    <dgm:pt modelId="{7C156E68-E420-4F5F-BB89-7C8FD5A2B7D3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Merged</a:t>
          </a:r>
        </a:p>
      </dgm:t>
    </dgm:pt>
    <dgm:pt modelId="{4B9847B2-5A09-4DA4-A0AE-6FC68AE7942D}" type="parTrans" cxnId="{31A502F5-9CC8-44CC-8D18-FB27AFBD82CB}">
      <dgm:prSet/>
      <dgm:spPr/>
      <dgm:t>
        <a:bodyPr/>
        <a:lstStyle/>
        <a:p>
          <a:endParaRPr lang="en-US"/>
        </a:p>
      </dgm:t>
    </dgm:pt>
    <dgm:pt modelId="{DC58C0F4-7B0B-4070-8C70-39DF9CA583B6}" type="sibTrans" cxnId="{31A502F5-9CC8-44CC-8D18-FB27AFBD82CB}">
      <dgm:prSet/>
      <dgm:spPr/>
      <dgm:t>
        <a:bodyPr/>
        <a:lstStyle/>
        <a:p>
          <a:endParaRPr lang="en-US"/>
        </a:p>
      </dgm:t>
    </dgm:pt>
    <dgm:pt modelId="{E14DD545-EEA4-4968-A5C4-8664B0E027AB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Career Life Balance &amp; Resiliency</a:t>
          </a:r>
        </a:p>
      </dgm:t>
    </dgm:pt>
    <dgm:pt modelId="{E3159148-9E77-4189-A866-794767C27889}" type="parTrans" cxnId="{24E1C27F-309C-4759-8063-85A2C4DAF5F3}">
      <dgm:prSet/>
      <dgm:spPr/>
      <dgm:t>
        <a:bodyPr/>
        <a:lstStyle/>
        <a:p>
          <a:endParaRPr lang="en-US"/>
        </a:p>
      </dgm:t>
    </dgm:pt>
    <dgm:pt modelId="{7171B3A3-6A7B-4C46-9A50-9F7402A31154}" type="sibTrans" cxnId="{24E1C27F-309C-4759-8063-85A2C4DAF5F3}">
      <dgm:prSet/>
      <dgm:spPr/>
      <dgm:t>
        <a:bodyPr/>
        <a:lstStyle/>
        <a:p>
          <a:endParaRPr lang="en-US"/>
        </a:p>
      </dgm:t>
    </dgm:pt>
    <dgm:pt modelId="{85EB0080-4119-465A-90BA-4E9AB28B498A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Domestic Violence Awareness &amp; Supporting Victims of Crime</a:t>
          </a:r>
        </a:p>
      </dgm:t>
    </dgm:pt>
    <dgm:pt modelId="{B3C19B63-F6DB-4B82-85DB-8F55D825379E}" type="parTrans" cxnId="{BF00A4B1-21FE-4165-93AD-3DB8423317A2}">
      <dgm:prSet/>
      <dgm:spPr/>
      <dgm:t>
        <a:bodyPr/>
        <a:lstStyle/>
        <a:p>
          <a:endParaRPr lang="en-US"/>
        </a:p>
      </dgm:t>
    </dgm:pt>
    <dgm:pt modelId="{7DA6C632-4CEE-44AD-BEBB-8A433271D18C}" type="sibTrans" cxnId="{BF00A4B1-21FE-4165-93AD-3DB8423317A2}">
      <dgm:prSet/>
      <dgm:spPr/>
      <dgm:t>
        <a:bodyPr/>
        <a:lstStyle/>
        <a:p>
          <a:endParaRPr lang="en-US"/>
        </a:p>
      </dgm:t>
    </dgm:pt>
    <dgm:pt modelId="{29B36CFA-5D2F-4EF8-AB9E-2F7D47149D9D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Subconscious Thought</a:t>
          </a:r>
        </a:p>
      </dgm:t>
    </dgm:pt>
    <dgm:pt modelId="{D25D9E4A-2432-4FDF-846F-79788AA36C56}" type="parTrans" cxnId="{83AEDB9E-0C31-49CC-A942-8D1741364352}">
      <dgm:prSet/>
      <dgm:spPr/>
      <dgm:t>
        <a:bodyPr/>
        <a:lstStyle/>
        <a:p>
          <a:endParaRPr lang="en-US"/>
        </a:p>
      </dgm:t>
    </dgm:pt>
    <dgm:pt modelId="{07B69FC6-9AC4-459C-97BA-4B5CCD4EFBBB}" type="sibTrans" cxnId="{83AEDB9E-0C31-49CC-A942-8D1741364352}">
      <dgm:prSet/>
      <dgm:spPr/>
      <dgm:t>
        <a:bodyPr/>
        <a:lstStyle/>
        <a:p>
          <a:endParaRPr lang="en-US"/>
        </a:p>
      </dgm:t>
    </dgm:pt>
    <dgm:pt modelId="{4BDB481A-E1AD-4741-971F-519D9EF308D8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Trauma</a:t>
          </a:r>
        </a:p>
      </dgm:t>
    </dgm:pt>
    <dgm:pt modelId="{89FBBDE2-82B5-4225-86EB-4DF8005FF7C0}" type="parTrans" cxnId="{46002225-0AF7-4DF4-970E-DF35428B985D}">
      <dgm:prSet/>
      <dgm:spPr/>
      <dgm:t>
        <a:bodyPr/>
        <a:lstStyle/>
        <a:p>
          <a:endParaRPr lang="en-US"/>
        </a:p>
      </dgm:t>
    </dgm:pt>
    <dgm:pt modelId="{F6718695-7A87-4BE3-A15D-CBBE777E5183}" type="sibTrans" cxnId="{46002225-0AF7-4DF4-970E-DF35428B985D}">
      <dgm:prSet/>
      <dgm:spPr/>
      <dgm:t>
        <a:bodyPr/>
        <a:lstStyle/>
        <a:p>
          <a:endParaRPr lang="en-US"/>
        </a:p>
      </dgm:t>
    </dgm:pt>
    <dgm:pt modelId="{33854601-F552-4F30-AAED-BFD0625083D6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Behavioral Health</a:t>
          </a:r>
        </a:p>
      </dgm:t>
    </dgm:pt>
    <dgm:pt modelId="{2E6CF899-388F-4868-B130-51D57B16835E}" type="parTrans" cxnId="{CE96A176-EDD3-40F7-8765-354A866110E9}">
      <dgm:prSet/>
      <dgm:spPr/>
      <dgm:t>
        <a:bodyPr/>
        <a:lstStyle/>
        <a:p>
          <a:endParaRPr lang="en-US"/>
        </a:p>
      </dgm:t>
    </dgm:pt>
    <dgm:pt modelId="{107C40A7-A555-497F-A68E-4FB14B25AA9A}" type="sibTrans" cxnId="{CE96A176-EDD3-40F7-8765-354A866110E9}">
      <dgm:prSet/>
      <dgm:spPr/>
      <dgm:t>
        <a:bodyPr/>
        <a:lstStyle/>
        <a:p>
          <a:endParaRPr lang="en-US"/>
        </a:p>
      </dgm:t>
    </dgm:pt>
    <dgm:pt modelId="{87FD6B94-E2BD-403E-A562-AE62390B11CE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De-Escalation &amp; Use of Force</a:t>
          </a:r>
        </a:p>
      </dgm:t>
    </dgm:pt>
    <dgm:pt modelId="{ADF5FAD7-BC5A-4445-8834-4DF24A022D15}" type="parTrans" cxnId="{6F5665B8-62B9-45FB-BAFC-1E41316E2840}">
      <dgm:prSet/>
      <dgm:spPr/>
      <dgm:t>
        <a:bodyPr/>
        <a:lstStyle/>
        <a:p>
          <a:endParaRPr lang="en-US"/>
        </a:p>
      </dgm:t>
    </dgm:pt>
    <dgm:pt modelId="{72F2CAC5-D24A-4F89-9B51-D68E3E762BE4}" type="sibTrans" cxnId="{6F5665B8-62B9-45FB-BAFC-1E41316E2840}">
      <dgm:prSet/>
      <dgm:spPr/>
      <dgm:t>
        <a:bodyPr/>
        <a:lstStyle/>
        <a:p>
          <a:endParaRPr lang="en-US"/>
        </a:p>
      </dgm:t>
    </dgm:pt>
    <dgm:pt modelId="{DF092282-6CF6-4FDC-83FC-2ADEC41C4467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Core Correctional Practices &amp; Case Planning</a:t>
          </a:r>
        </a:p>
      </dgm:t>
    </dgm:pt>
    <dgm:pt modelId="{849F3593-54C4-497C-BE9A-2FA8D12910C8}" type="parTrans" cxnId="{6803A90D-5D1C-4E47-AEC9-E7C9273357CD}">
      <dgm:prSet/>
      <dgm:spPr/>
      <dgm:t>
        <a:bodyPr/>
        <a:lstStyle/>
        <a:p>
          <a:endParaRPr lang="en-US"/>
        </a:p>
      </dgm:t>
    </dgm:pt>
    <dgm:pt modelId="{6F7AC2EC-F33C-4229-8B6E-641AB5AAD3ED}" type="sibTrans" cxnId="{6803A90D-5D1C-4E47-AEC9-E7C9273357CD}">
      <dgm:prSet/>
      <dgm:spPr/>
      <dgm:t>
        <a:bodyPr/>
        <a:lstStyle/>
        <a:p>
          <a:endParaRPr lang="en-US"/>
        </a:p>
      </dgm:t>
    </dgm:pt>
    <dgm:pt modelId="{C2C31787-5391-4422-9C91-5B114AF7E814}">
      <dgm:prSet/>
      <dgm:spPr/>
      <dgm:t>
        <a:bodyPr/>
        <a:lstStyle/>
        <a:p>
          <a:r>
            <a:rPr lang="en-US" dirty="0"/>
            <a:t>Shifted to Optional</a:t>
          </a:r>
        </a:p>
      </dgm:t>
    </dgm:pt>
    <dgm:pt modelId="{9C386747-6183-4CC7-B083-3D7CE1BAC3E8}" type="parTrans" cxnId="{C50CD0F1-3AB1-4D9D-B9E4-05244DCEC167}">
      <dgm:prSet/>
      <dgm:spPr/>
      <dgm:t>
        <a:bodyPr/>
        <a:lstStyle/>
        <a:p>
          <a:endParaRPr lang="en-US"/>
        </a:p>
      </dgm:t>
    </dgm:pt>
    <dgm:pt modelId="{C9F75F8E-36D5-4584-974F-273B48147C34}" type="sibTrans" cxnId="{C50CD0F1-3AB1-4D9D-B9E4-05244DCEC167}">
      <dgm:prSet/>
      <dgm:spPr/>
      <dgm:t>
        <a:bodyPr/>
        <a:lstStyle/>
        <a:p>
          <a:endParaRPr lang="en-US"/>
        </a:p>
      </dgm:t>
    </dgm:pt>
    <dgm:pt modelId="{D05C9FE8-11FF-4362-8DDF-AF153F1B19E2}">
      <dgm:prSet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Drug Identification</a:t>
          </a:r>
          <a:endParaRPr lang="en-US" dirty="0"/>
        </a:p>
      </dgm:t>
    </dgm:pt>
    <dgm:pt modelId="{68B67CDF-B3CF-4AD0-894B-7E18AEA45A66}" type="parTrans" cxnId="{D0B929B6-9C43-4B80-B089-C1FC4BDF396B}">
      <dgm:prSet/>
      <dgm:spPr/>
      <dgm:t>
        <a:bodyPr/>
        <a:lstStyle/>
        <a:p>
          <a:endParaRPr lang="en-US"/>
        </a:p>
      </dgm:t>
    </dgm:pt>
    <dgm:pt modelId="{B9A8F648-58CC-4012-A224-55A4CAC49784}" type="sibTrans" cxnId="{D0B929B6-9C43-4B80-B089-C1FC4BDF396B}">
      <dgm:prSet/>
      <dgm:spPr/>
      <dgm:t>
        <a:bodyPr/>
        <a:lstStyle/>
        <a:p>
          <a:endParaRPr lang="en-US"/>
        </a:p>
      </dgm:t>
    </dgm:pt>
    <dgm:pt modelId="{E9956C57-F1C7-402D-99A9-A479C76EE291}">
      <dgm:prSet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DNA Evidence Collection</a:t>
          </a:r>
        </a:p>
      </dgm:t>
    </dgm:pt>
    <dgm:pt modelId="{3D0C15DA-A81C-480F-B2EE-BEEEFFFFA14D}" type="parTrans" cxnId="{E2384B53-4EEF-45EF-9C2A-7F38A46E3460}">
      <dgm:prSet/>
      <dgm:spPr/>
      <dgm:t>
        <a:bodyPr/>
        <a:lstStyle/>
        <a:p>
          <a:endParaRPr lang="en-US"/>
        </a:p>
      </dgm:t>
    </dgm:pt>
    <dgm:pt modelId="{726493C2-5783-4557-BBAC-1D2C3B43E397}" type="sibTrans" cxnId="{E2384B53-4EEF-45EF-9C2A-7F38A46E3460}">
      <dgm:prSet/>
      <dgm:spPr/>
      <dgm:t>
        <a:bodyPr/>
        <a:lstStyle/>
        <a:p>
          <a:endParaRPr lang="en-US"/>
        </a:p>
      </dgm:t>
    </dgm:pt>
    <dgm:pt modelId="{6EF30B89-6472-4354-AE29-312AB5441D43}">
      <dgm:prSet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Certification &amp; Revocation Workshop</a:t>
          </a:r>
        </a:p>
      </dgm:t>
    </dgm:pt>
    <dgm:pt modelId="{6720D9CB-AAF2-4F76-A429-1B6AD595DE24}" type="parTrans" cxnId="{1C83392D-8BC9-43E7-8A77-30C3B24701B9}">
      <dgm:prSet/>
      <dgm:spPr/>
      <dgm:t>
        <a:bodyPr/>
        <a:lstStyle/>
        <a:p>
          <a:endParaRPr lang="en-US"/>
        </a:p>
      </dgm:t>
    </dgm:pt>
    <dgm:pt modelId="{CB2361A7-662E-4913-93EE-3A3EC1D03566}" type="sibTrans" cxnId="{1C83392D-8BC9-43E7-8A77-30C3B24701B9}">
      <dgm:prSet/>
      <dgm:spPr/>
      <dgm:t>
        <a:bodyPr/>
        <a:lstStyle/>
        <a:p>
          <a:endParaRPr lang="en-US"/>
        </a:p>
      </dgm:t>
    </dgm:pt>
    <dgm:pt modelId="{6CE3634A-CCE2-45A1-967F-E3D0C6DF7A6B}">
      <dgm:prSet phldrT="[Text]"/>
      <dgm:spPr/>
      <dgm:t>
        <a:bodyPr/>
        <a:lstStyle/>
        <a:p>
          <a:pPr algn="ctr"/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Procedural Law</a:t>
          </a:r>
        </a:p>
      </dgm:t>
    </dgm:pt>
    <dgm:pt modelId="{420E2ABD-2236-4FC3-8592-D0A324D03693}" type="parTrans" cxnId="{FBB50932-247D-47E7-8F93-4F724260AD02}">
      <dgm:prSet/>
      <dgm:spPr/>
      <dgm:t>
        <a:bodyPr/>
        <a:lstStyle/>
        <a:p>
          <a:endParaRPr lang="en-US"/>
        </a:p>
      </dgm:t>
    </dgm:pt>
    <dgm:pt modelId="{BE5895D3-74E6-4A5E-AB4C-88CFA24C26B1}" type="sibTrans" cxnId="{FBB50932-247D-47E7-8F93-4F724260AD02}">
      <dgm:prSet/>
      <dgm:spPr/>
      <dgm:t>
        <a:bodyPr/>
        <a:lstStyle/>
        <a:p>
          <a:endParaRPr lang="en-US"/>
        </a:p>
      </dgm:t>
    </dgm:pt>
    <dgm:pt modelId="{7150066F-BB8F-45FD-9F5E-961DFA436586}" type="pres">
      <dgm:prSet presAssocID="{18631CA2-4809-441F-B96D-CE3A4D7E8D49}" presName="Name0" presStyleCnt="0">
        <dgm:presLayoutVars>
          <dgm:dir/>
          <dgm:animLvl val="lvl"/>
          <dgm:resizeHandles val="exact"/>
        </dgm:presLayoutVars>
      </dgm:prSet>
      <dgm:spPr/>
    </dgm:pt>
    <dgm:pt modelId="{2358020D-DB3F-486B-BFF4-C9874B3A77AE}" type="pres">
      <dgm:prSet presAssocID="{9D599671-7A49-4E95-A631-05A03B36CC20}" presName="linNode" presStyleCnt="0"/>
      <dgm:spPr/>
    </dgm:pt>
    <dgm:pt modelId="{2F229E8C-DDC7-4A00-BFC8-6EA7BB5C888E}" type="pres">
      <dgm:prSet presAssocID="{9D599671-7A49-4E95-A631-05A03B36CC20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EED355BB-267F-4313-9F56-A2148A7E7AAD}" type="pres">
      <dgm:prSet presAssocID="{9D599671-7A49-4E95-A631-05A03B36CC20}" presName="descendantText" presStyleLbl="alignAccFollowNode1" presStyleIdx="0" presStyleCnt="4">
        <dgm:presLayoutVars>
          <dgm:bulletEnabled val="1"/>
        </dgm:presLayoutVars>
      </dgm:prSet>
      <dgm:spPr/>
    </dgm:pt>
    <dgm:pt modelId="{6FFFA588-BD3A-4C5B-A642-DB68EE809B31}" type="pres">
      <dgm:prSet presAssocID="{87B30576-F131-4830-88C0-851D65D450D1}" presName="sp" presStyleCnt="0"/>
      <dgm:spPr/>
    </dgm:pt>
    <dgm:pt modelId="{9725C6FB-C5FA-4DC7-95BC-A3D32D114F91}" type="pres">
      <dgm:prSet presAssocID="{6ADED742-85EF-4E24-9B3C-5C1DDA58DF3B}" presName="linNode" presStyleCnt="0"/>
      <dgm:spPr/>
    </dgm:pt>
    <dgm:pt modelId="{0E3A89E9-38EB-4EFB-BE6C-C926528219D2}" type="pres">
      <dgm:prSet presAssocID="{6ADED742-85EF-4E24-9B3C-5C1DDA58DF3B}" presName="parentText" presStyleLbl="node1" presStyleIdx="1" presStyleCnt="4" custLinFactNeighborX="1302">
        <dgm:presLayoutVars>
          <dgm:chMax val="1"/>
          <dgm:bulletEnabled val="1"/>
        </dgm:presLayoutVars>
      </dgm:prSet>
      <dgm:spPr/>
    </dgm:pt>
    <dgm:pt modelId="{1A51F447-9C98-4C65-8015-44C64F464071}" type="pres">
      <dgm:prSet presAssocID="{6ADED742-85EF-4E24-9B3C-5C1DDA58DF3B}" presName="descendantText" presStyleLbl="alignAccFollowNode1" presStyleIdx="1" presStyleCnt="4" custScaleX="100000" custLinFactNeighborX="6939" custLinFactNeighborY="-1319">
        <dgm:presLayoutVars>
          <dgm:bulletEnabled val="1"/>
        </dgm:presLayoutVars>
      </dgm:prSet>
      <dgm:spPr/>
    </dgm:pt>
    <dgm:pt modelId="{0C9F3A30-2578-4F1B-B112-5C6AE44F84E7}" type="pres">
      <dgm:prSet presAssocID="{90FB77DB-B9B3-4342-B21F-6DD16F38E45F}" presName="sp" presStyleCnt="0"/>
      <dgm:spPr/>
    </dgm:pt>
    <dgm:pt modelId="{C7E9AF7B-6BB4-4F59-A447-58B6458E4408}" type="pres">
      <dgm:prSet presAssocID="{7C156E68-E420-4F5F-BB89-7C8FD5A2B7D3}" presName="linNode" presStyleCnt="0"/>
      <dgm:spPr/>
    </dgm:pt>
    <dgm:pt modelId="{27D0D8F3-B19E-4392-8569-713F9EDB3577}" type="pres">
      <dgm:prSet presAssocID="{7C156E68-E420-4F5F-BB89-7C8FD5A2B7D3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AED4D9E3-1634-42B1-BD34-185DA51AF6A6}" type="pres">
      <dgm:prSet presAssocID="{7C156E68-E420-4F5F-BB89-7C8FD5A2B7D3}" presName="descendantText" presStyleLbl="alignAccFollowNode1" presStyleIdx="2" presStyleCnt="4">
        <dgm:presLayoutVars>
          <dgm:bulletEnabled val="1"/>
        </dgm:presLayoutVars>
      </dgm:prSet>
      <dgm:spPr/>
    </dgm:pt>
    <dgm:pt modelId="{85DD4AD7-2587-415E-9B23-881AC45C2288}" type="pres">
      <dgm:prSet presAssocID="{DC58C0F4-7B0B-4070-8C70-39DF9CA583B6}" presName="sp" presStyleCnt="0"/>
      <dgm:spPr/>
    </dgm:pt>
    <dgm:pt modelId="{8AAB02D5-16C6-4B73-B884-FD93414A363F}" type="pres">
      <dgm:prSet presAssocID="{C2C31787-5391-4422-9C91-5B114AF7E814}" presName="linNode" presStyleCnt="0"/>
      <dgm:spPr/>
    </dgm:pt>
    <dgm:pt modelId="{2CA651D4-F734-4D83-9D49-54638E407942}" type="pres">
      <dgm:prSet presAssocID="{C2C31787-5391-4422-9C91-5B114AF7E81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327FE54F-E21B-4672-B205-0EC3587AC7A6}" type="pres">
      <dgm:prSet presAssocID="{C2C31787-5391-4422-9C91-5B114AF7E814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2B07406-74DA-47DA-97DE-1BF8C35C34B3}" type="presOf" srcId="{18631CA2-4809-441F-B96D-CE3A4D7E8D49}" destId="{7150066F-BB8F-45FD-9F5E-961DFA436586}" srcOrd="0" destOrd="0" presId="urn:microsoft.com/office/officeart/2005/8/layout/vList5"/>
    <dgm:cxn modelId="{3522550C-1F31-44A9-81E3-B28D1DF3C82E}" type="presOf" srcId="{4BDB481A-E1AD-4741-971F-519D9EF308D8}" destId="{EED355BB-267F-4313-9F56-A2148A7E7AAD}" srcOrd="0" destOrd="3" presId="urn:microsoft.com/office/officeart/2005/8/layout/vList5"/>
    <dgm:cxn modelId="{6803A90D-5D1C-4E47-AEC9-E7C9273357CD}" srcId="{7C156E68-E420-4F5F-BB89-7C8FD5A2B7D3}" destId="{DF092282-6CF6-4FDC-83FC-2ADEC41C4467}" srcOrd="1" destOrd="0" parTransId="{849F3593-54C4-497C-BE9A-2FA8D12910C8}" sibTransId="{6F7AC2EC-F33C-4229-8B6E-641AB5AAD3ED}"/>
    <dgm:cxn modelId="{D7B0C515-9119-4D01-AC2D-C95C72ACA3CD}" type="presOf" srcId="{85EB0080-4119-465A-90BA-4E9AB28B498A}" destId="{AED4D9E3-1634-42B1-BD34-185DA51AF6A6}" srcOrd="0" destOrd="2" presId="urn:microsoft.com/office/officeart/2005/8/layout/vList5"/>
    <dgm:cxn modelId="{46002225-0AF7-4DF4-970E-DF35428B985D}" srcId="{9D599671-7A49-4E95-A631-05A03B36CC20}" destId="{4BDB481A-E1AD-4741-971F-519D9EF308D8}" srcOrd="3" destOrd="0" parTransId="{89FBBDE2-82B5-4225-86EB-4DF8005FF7C0}" sibTransId="{F6718695-7A87-4BE3-A15D-CBBE777E5183}"/>
    <dgm:cxn modelId="{1C83392D-8BC9-43E7-8A77-30C3B24701B9}" srcId="{C2C31787-5391-4422-9C91-5B114AF7E814}" destId="{6EF30B89-6472-4354-AE29-312AB5441D43}" srcOrd="2" destOrd="0" parTransId="{6720D9CB-AAF2-4F76-A429-1B6AD595DE24}" sibTransId="{CB2361A7-662E-4913-93EE-3A3EC1D03566}"/>
    <dgm:cxn modelId="{FBB50932-247D-47E7-8F93-4F724260AD02}" srcId="{9D599671-7A49-4E95-A631-05A03B36CC20}" destId="{6CE3634A-CCE2-45A1-967F-E3D0C6DF7A6B}" srcOrd="1" destOrd="0" parTransId="{420E2ABD-2236-4FC3-8592-D0A324D03693}" sibTransId="{BE5895D3-74E6-4A5E-AB4C-88CFA24C26B1}"/>
    <dgm:cxn modelId="{4DC6E55C-4EAD-4D73-B28B-C050DB9E479E}" type="presOf" srcId="{87FD6B94-E2BD-403E-A562-AE62390B11CE}" destId="{1A51F447-9C98-4C65-8015-44C64F464071}" srcOrd="0" destOrd="2" presId="urn:microsoft.com/office/officeart/2005/8/layout/vList5"/>
    <dgm:cxn modelId="{3F57CF5D-80BE-4256-A48B-F3B0E4ED9416}" type="presOf" srcId="{EECFBEC7-1538-4D6F-9C96-FC2CCBF40653}" destId="{1A51F447-9C98-4C65-8015-44C64F464071}" srcOrd="0" destOrd="0" presId="urn:microsoft.com/office/officeart/2005/8/layout/vList5"/>
    <dgm:cxn modelId="{C89AC660-D67C-487F-A629-4F10BB57AC1B}" type="presOf" srcId="{7C156E68-E420-4F5F-BB89-7C8FD5A2B7D3}" destId="{27D0D8F3-B19E-4392-8569-713F9EDB3577}" srcOrd="0" destOrd="0" presId="urn:microsoft.com/office/officeart/2005/8/layout/vList5"/>
    <dgm:cxn modelId="{E0EE784E-1488-43D7-9F82-A57DA7437C51}" type="presOf" srcId="{29B36CFA-5D2F-4EF8-AB9E-2F7D47149D9D}" destId="{EED355BB-267F-4313-9F56-A2148A7E7AAD}" srcOrd="0" destOrd="2" presId="urn:microsoft.com/office/officeart/2005/8/layout/vList5"/>
    <dgm:cxn modelId="{2971B24F-D500-4088-AE08-A5A10B27F69A}" srcId="{18631CA2-4809-441F-B96D-CE3A4D7E8D49}" destId="{9D599671-7A49-4E95-A631-05A03B36CC20}" srcOrd="0" destOrd="0" parTransId="{06B7EF68-71AB-445C-B92C-3A8343AC37D2}" sibTransId="{87B30576-F131-4830-88C0-851D65D450D1}"/>
    <dgm:cxn modelId="{35F62753-36FE-4CC4-9EE0-873EDE3816B4}" srcId="{18631CA2-4809-441F-B96D-CE3A4D7E8D49}" destId="{6ADED742-85EF-4E24-9B3C-5C1DDA58DF3B}" srcOrd="1" destOrd="0" parTransId="{99CBE1D1-0AFB-4ACF-9308-4CC2E83BDAF2}" sibTransId="{90FB77DB-B9B3-4342-B21F-6DD16F38E45F}"/>
    <dgm:cxn modelId="{E2384B53-4EEF-45EF-9C2A-7F38A46E3460}" srcId="{C2C31787-5391-4422-9C91-5B114AF7E814}" destId="{E9956C57-F1C7-402D-99A9-A479C76EE291}" srcOrd="1" destOrd="0" parTransId="{3D0C15DA-A81C-480F-B2EE-BEEEFFFFA14D}" sibTransId="{726493C2-5783-4557-BBAC-1D2C3B43E397}"/>
    <dgm:cxn modelId="{CE96A176-EDD3-40F7-8765-354A866110E9}" srcId="{6ADED742-85EF-4E24-9B3C-5C1DDA58DF3B}" destId="{33854601-F552-4F30-AAED-BFD0625083D6}" srcOrd="1" destOrd="0" parTransId="{2E6CF899-388F-4868-B130-51D57B16835E}" sibTransId="{107C40A7-A555-497F-A68E-4FB14B25AA9A}"/>
    <dgm:cxn modelId="{C6B6D577-7B5D-44EC-B25E-1953AB9F18AB}" type="presOf" srcId="{D05C9FE8-11FF-4362-8DDF-AF153F1B19E2}" destId="{327FE54F-E21B-4672-B205-0EC3587AC7A6}" srcOrd="0" destOrd="0" presId="urn:microsoft.com/office/officeart/2005/8/layout/vList5"/>
    <dgm:cxn modelId="{1BAC0C59-A7C8-44D9-BA33-B9CC1CEDFED9}" type="presOf" srcId="{33854601-F552-4F30-AAED-BFD0625083D6}" destId="{1A51F447-9C98-4C65-8015-44C64F464071}" srcOrd="0" destOrd="1" presId="urn:microsoft.com/office/officeart/2005/8/layout/vList5"/>
    <dgm:cxn modelId="{24E1C27F-309C-4759-8063-85A2C4DAF5F3}" srcId="{7C156E68-E420-4F5F-BB89-7C8FD5A2B7D3}" destId="{E14DD545-EEA4-4968-A5C4-8664B0E027AB}" srcOrd="0" destOrd="0" parTransId="{E3159148-9E77-4189-A866-794767C27889}" sibTransId="{7171B3A3-6A7B-4C46-9A50-9F7402A31154}"/>
    <dgm:cxn modelId="{83AEDB9E-0C31-49CC-A942-8D1741364352}" srcId="{9D599671-7A49-4E95-A631-05A03B36CC20}" destId="{29B36CFA-5D2F-4EF8-AB9E-2F7D47149D9D}" srcOrd="2" destOrd="0" parTransId="{D25D9E4A-2432-4FDF-846F-79788AA36C56}" sibTransId="{07B69FC6-9AC4-459C-97BA-4B5CCD4EFBBB}"/>
    <dgm:cxn modelId="{BF00A4B1-21FE-4165-93AD-3DB8423317A2}" srcId="{7C156E68-E420-4F5F-BB89-7C8FD5A2B7D3}" destId="{85EB0080-4119-465A-90BA-4E9AB28B498A}" srcOrd="2" destOrd="0" parTransId="{B3C19B63-F6DB-4B82-85DB-8F55D825379E}" sibTransId="{7DA6C632-4CEE-44AD-BEBB-8A433271D18C}"/>
    <dgm:cxn modelId="{D29AD2B2-FB8A-45D0-97BC-7F914F02DF2F}" type="presOf" srcId="{C2C31787-5391-4422-9C91-5B114AF7E814}" destId="{2CA651D4-F734-4D83-9D49-54638E407942}" srcOrd="0" destOrd="0" presId="urn:microsoft.com/office/officeart/2005/8/layout/vList5"/>
    <dgm:cxn modelId="{0874CBB5-7331-4EFC-AC9A-F8065055C71E}" type="presOf" srcId="{6EF30B89-6472-4354-AE29-312AB5441D43}" destId="{327FE54F-E21B-4672-B205-0EC3587AC7A6}" srcOrd="0" destOrd="2" presId="urn:microsoft.com/office/officeart/2005/8/layout/vList5"/>
    <dgm:cxn modelId="{D0B929B6-9C43-4B80-B089-C1FC4BDF396B}" srcId="{C2C31787-5391-4422-9C91-5B114AF7E814}" destId="{D05C9FE8-11FF-4362-8DDF-AF153F1B19E2}" srcOrd="0" destOrd="0" parTransId="{68B67CDF-B3CF-4AD0-894B-7E18AEA45A66}" sibTransId="{B9A8F648-58CC-4012-A224-55A4CAC49784}"/>
    <dgm:cxn modelId="{32A6DFB7-9DCA-4AE6-BE7D-F8A81DCB9524}" type="presOf" srcId="{6ADED742-85EF-4E24-9B3C-5C1DDA58DF3B}" destId="{0E3A89E9-38EB-4EFB-BE6C-C926528219D2}" srcOrd="0" destOrd="0" presId="urn:microsoft.com/office/officeart/2005/8/layout/vList5"/>
    <dgm:cxn modelId="{6F5665B8-62B9-45FB-BAFC-1E41316E2840}" srcId="{6ADED742-85EF-4E24-9B3C-5C1DDA58DF3B}" destId="{87FD6B94-E2BD-403E-A562-AE62390B11CE}" srcOrd="2" destOrd="0" parTransId="{ADF5FAD7-BC5A-4445-8834-4DF24A022D15}" sibTransId="{72F2CAC5-D24A-4F89-9B51-D68E3E762BE4}"/>
    <dgm:cxn modelId="{82C894C4-703E-49AA-95FC-284636D97E11}" type="presOf" srcId="{DF092282-6CF6-4FDC-83FC-2ADEC41C4467}" destId="{AED4D9E3-1634-42B1-BD34-185DA51AF6A6}" srcOrd="0" destOrd="1" presId="urn:microsoft.com/office/officeart/2005/8/layout/vList5"/>
    <dgm:cxn modelId="{9CBE9AC9-3EED-45EF-9557-C0A5F99915A3}" srcId="{9D599671-7A49-4E95-A631-05A03B36CC20}" destId="{1A6DEA6C-3538-4095-BE21-300AFC570902}" srcOrd="0" destOrd="0" parTransId="{9BD68B77-BB95-4DE5-BB48-364F5A5934BC}" sibTransId="{A7C3F8E0-9617-491A-8441-009B1A488886}"/>
    <dgm:cxn modelId="{4E89B0CA-173E-49B0-BE15-A54D3B58861C}" type="presOf" srcId="{E14DD545-EEA4-4968-A5C4-8664B0E027AB}" destId="{AED4D9E3-1634-42B1-BD34-185DA51AF6A6}" srcOrd="0" destOrd="0" presId="urn:microsoft.com/office/officeart/2005/8/layout/vList5"/>
    <dgm:cxn modelId="{7A59C5DC-DA3A-4582-8857-3D7472D59E32}" type="presOf" srcId="{E9956C57-F1C7-402D-99A9-A479C76EE291}" destId="{327FE54F-E21B-4672-B205-0EC3587AC7A6}" srcOrd="0" destOrd="1" presId="urn:microsoft.com/office/officeart/2005/8/layout/vList5"/>
    <dgm:cxn modelId="{A6DA4AE2-B3DA-4AB1-8C15-C07C3E880D38}" type="presOf" srcId="{6CE3634A-CCE2-45A1-967F-E3D0C6DF7A6B}" destId="{EED355BB-267F-4313-9F56-A2148A7E7AAD}" srcOrd="0" destOrd="1" presId="urn:microsoft.com/office/officeart/2005/8/layout/vList5"/>
    <dgm:cxn modelId="{B23BAEF0-0646-401B-A947-1422DBCF74C6}" type="presOf" srcId="{1A6DEA6C-3538-4095-BE21-300AFC570902}" destId="{EED355BB-267F-4313-9F56-A2148A7E7AAD}" srcOrd="0" destOrd="0" presId="urn:microsoft.com/office/officeart/2005/8/layout/vList5"/>
    <dgm:cxn modelId="{C50CD0F1-3AB1-4D9D-B9E4-05244DCEC167}" srcId="{18631CA2-4809-441F-B96D-CE3A4D7E8D49}" destId="{C2C31787-5391-4422-9C91-5B114AF7E814}" srcOrd="3" destOrd="0" parTransId="{9C386747-6183-4CC7-B083-3D7CE1BAC3E8}" sibTransId="{C9F75F8E-36D5-4584-974F-273B48147C34}"/>
    <dgm:cxn modelId="{0C5300F4-116F-4504-8F59-A8299656245C}" srcId="{6ADED742-85EF-4E24-9B3C-5C1DDA58DF3B}" destId="{EECFBEC7-1538-4D6F-9C96-FC2CCBF40653}" srcOrd="0" destOrd="0" parTransId="{4AE645D8-5C62-4527-8323-DEC769E003CC}" sibTransId="{FFD2F1A1-F99F-4484-BEA1-08DF2D6C02CC}"/>
    <dgm:cxn modelId="{31A502F5-9CC8-44CC-8D18-FB27AFBD82CB}" srcId="{18631CA2-4809-441F-B96D-CE3A4D7E8D49}" destId="{7C156E68-E420-4F5F-BB89-7C8FD5A2B7D3}" srcOrd="2" destOrd="0" parTransId="{4B9847B2-5A09-4DA4-A0AE-6FC68AE7942D}" sibTransId="{DC58C0F4-7B0B-4070-8C70-39DF9CA583B6}"/>
    <dgm:cxn modelId="{26AD0EFB-CC90-4A3B-9D2F-F8F879809E82}" type="presOf" srcId="{9D599671-7A49-4E95-A631-05A03B36CC20}" destId="{2F229E8C-DDC7-4A00-BFC8-6EA7BB5C888E}" srcOrd="0" destOrd="0" presId="urn:microsoft.com/office/officeart/2005/8/layout/vList5"/>
    <dgm:cxn modelId="{A6561DFC-F055-4A2A-9A84-490105AD0613}" type="presParOf" srcId="{7150066F-BB8F-45FD-9F5E-961DFA436586}" destId="{2358020D-DB3F-486B-BFF4-C9874B3A77AE}" srcOrd="0" destOrd="0" presId="urn:microsoft.com/office/officeart/2005/8/layout/vList5"/>
    <dgm:cxn modelId="{37E33CCB-9FB8-4913-8D8B-A0FFD283C4F6}" type="presParOf" srcId="{2358020D-DB3F-486B-BFF4-C9874B3A77AE}" destId="{2F229E8C-DDC7-4A00-BFC8-6EA7BB5C888E}" srcOrd="0" destOrd="0" presId="urn:microsoft.com/office/officeart/2005/8/layout/vList5"/>
    <dgm:cxn modelId="{4ECFCE55-6A6A-4446-BAFE-66482F1D6481}" type="presParOf" srcId="{2358020D-DB3F-486B-BFF4-C9874B3A77AE}" destId="{EED355BB-267F-4313-9F56-A2148A7E7AAD}" srcOrd="1" destOrd="0" presId="urn:microsoft.com/office/officeart/2005/8/layout/vList5"/>
    <dgm:cxn modelId="{5D4042C2-867C-4D45-9B93-8472E6AABA52}" type="presParOf" srcId="{7150066F-BB8F-45FD-9F5E-961DFA436586}" destId="{6FFFA588-BD3A-4C5B-A642-DB68EE809B31}" srcOrd="1" destOrd="0" presId="urn:microsoft.com/office/officeart/2005/8/layout/vList5"/>
    <dgm:cxn modelId="{CF7F7E2A-F230-4E73-B134-D48C1B9BDC65}" type="presParOf" srcId="{7150066F-BB8F-45FD-9F5E-961DFA436586}" destId="{9725C6FB-C5FA-4DC7-95BC-A3D32D114F91}" srcOrd="2" destOrd="0" presId="urn:microsoft.com/office/officeart/2005/8/layout/vList5"/>
    <dgm:cxn modelId="{196D6C4B-6CE2-4CBD-91C3-85E07CE86D6C}" type="presParOf" srcId="{9725C6FB-C5FA-4DC7-95BC-A3D32D114F91}" destId="{0E3A89E9-38EB-4EFB-BE6C-C926528219D2}" srcOrd="0" destOrd="0" presId="urn:microsoft.com/office/officeart/2005/8/layout/vList5"/>
    <dgm:cxn modelId="{04467132-2F22-43A2-8127-918D0DD56432}" type="presParOf" srcId="{9725C6FB-C5FA-4DC7-95BC-A3D32D114F91}" destId="{1A51F447-9C98-4C65-8015-44C64F464071}" srcOrd="1" destOrd="0" presId="urn:microsoft.com/office/officeart/2005/8/layout/vList5"/>
    <dgm:cxn modelId="{1E99356E-36EB-4540-A8EC-8B395EADFCAB}" type="presParOf" srcId="{7150066F-BB8F-45FD-9F5E-961DFA436586}" destId="{0C9F3A30-2578-4F1B-B112-5C6AE44F84E7}" srcOrd="3" destOrd="0" presId="urn:microsoft.com/office/officeart/2005/8/layout/vList5"/>
    <dgm:cxn modelId="{FFD4CAE8-2C8B-4DAF-AB8F-B62E85BC5047}" type="presParOf" srcId="{7150066F-BB8F-45FD-9F5E-961DFA436586}" destId="{C7E9AF7B-6BB4-4F59-A447-58B6458E4408}" srcOrd="4" destOrd="0" presId="urn:microsoft.com/office/officeart/2005/8/layout/vList5"/>
    <dgm:cxn modelId="{86859701-5701-4BF6-A061-BD726E2B62E9}" type="presParOf" srcId="{C7E9AF7B-6BB4-4F59-A447-58B6458E4408}" destId="{27D0D8F3-B19E-4392-8569-713F9EDB3577}" srcOrd="0" destOrd="0" presId="urn:microsoft.com/office/officeart/2005/8/layout/vList5"/>
    <dgm:cxn modelId="{A23FD390-A092-40A3-873D-C44E92942633}" type="presParOf" srcId="{C7E9AF7B-6BB4-4F59-A447-58B6458E4408}" destId="{AED4D9E3-1634-42B1-BD34-185DA51AF6A6}" srcOrd="1" destOrd="0" presId="urn:microsoft.com/office/officeart/2005/8/layout/vList5"/>
    <dgm:cxn modelId="{B7F07E8B-8A54-443C-9566-571D9371E2EA}" type="presParOf" srcId="{7150066F-BB8F-45FD-9F5E-961DFA436586}" destId="{85DD4AD7-2587-415E-9B23-881AC45C2288}" srcOrd="5" destOrd="0" presId="urn:microsoft.com/office/officeart/2005/8/layout/vList5"/>
    <dgm:cxn modelId="{5A3152D6-106D-4D3E-A4BB-A0D61116A438}" type="presParOf" srcId="{7150066F-BB8F-45FD-9F5E-961DFA436586}" destId="{8AAB02D5-16C6-4B73-B884-FD93414A363F}" srcOrd="6" destOrd="0" presId="urn:microsoft.com/office/officeart/2005/8/layout/vList5"/>
    <dgm:cxn modelId="{B3A02D3A-4D91-4322-9253-B170F270C70E}" type="presParOf" srcId="{8AAB02D5-16C6-4B73-B884-FD93414A363F}" destId="{2CA651D4-F734-4D83-9D49-54638E407942}" srcOrd="0" destOrd="0" presId="urn:microsoft.com/office/officeart/2005/8/layout/vList5"/>
    <dgm:cxn modelId="{24D0242C-4F4D-41A7-A835-D0C9F3C32580}" type="presParOf" srcId="{8AAB02D5-16C6-4B73-B884-FD93414A363F}" destId="{327FE54F-E21B-4672-B205-0EC3587AC7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22002B-FDB9-4D2C-905D-0F99F502D1C6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F713BF3-9C8D-4F6D-8EC5-63210C6462CE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Revision to approved firearms</a:t>
          </a:r>
        </a:p>
      </dgm:t>
    </dgm:pt>
    <dgm:pt modelId="{6C481A8E-0E49-40CC-8C73-4D47BA0D5B6B}" type="parTrans" cxnId="{7E5F1246-E335-43BA-A65A-0FB184AAF451}">
      <dgm:prSet/>
      <dgm:spPr/>
      <dgm:t>
        <a:bodyPr/>
        <a:lstStyle/>
        <a:p>
          <a:endParaRPr lang="en-US"/>
        </a:p>
      </dgm:t>
    </dgm:pt>
    <dgm:pt modelId="{44339FDA-ECFC-42A8-966E-EB7120A2890E}" type="sibTrans" cxnId="{7E5F1246-E335-43BA-A65A-0FB184AAF451}">
      <dgm:prSet/>
      <dgm:spPr/>
      <dgm:t>
        <a:bodyPr/>
        <a:lstStyle/>
        <a:p>
          <a:endParaRPr lang="en-US"/>
        </a:p>
      </dgm:t>
    </dgm:pt>
    <dgm:pt modelId="{B111390E-D6DA-42D9-A379-86CC43498A3B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Mitigation for impact</a:t>
          </a:r>
        </a:p>
      </dgm:t>
    </dgm:pt>
    <dgm:pt modelId="{185BFC76-324B-48A4-A62B-40462710DE2D}" type="parTrans" cxnId="{6DAD706F-8A3E-4704-834D-3EFCBB65230F}">
      <dgm:prSet/>
      <dgm:spPr/>
      <dgm:t>
        <a:bodyPr/>
        <a:lstStyle/>
        <a:p>
          <a:endParaRPr lang="en-US"/>
        </a:p>
      </dgm:t>
    </dgm:pt>
    <dgm:pt modelId="{7392A389-D6B7-4A6B-89C8-4DC3ED5BF93A}" type="sibTrans" cxnId="{6DAD706F-8A3E-4704-834D-3EFCBB65230F}">
      <dgm:prSet/>
      <dgm:spPr/>
      <dgm:t>
        <a:bodyPr/>
        <a:lstStyle/>
        <a:p>
          <a:endParaRPr lang="en-US"/>
        </a:p>
      </dgm:t>
    </dgm:pt>
    <dgm:pt modelId="{EF754B94-DB09-4941-9204-D917874947CD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Temporary action</a:t>
          </a:r>
        </a:p>
      </dgm:t>
    </dgm:pt>
    <dgm:pt modelId="{5D46AE0B-0695-4314-B136-3C7E6B7F963E}" type="parTrans" cxnId="{4B8D6AAE-DF27-46C1-93D9-EEDEC497DC10}">
      <dgm:prSet/>
      <dgm:spPr/>
      <dgm:t>
        <a:bodyPr/>
        <a:lstStyle/>
        <a:p>
          <a:endParaRPr lang="en-US"/>
        </a:p>
      </dgm:t>
    </dgm:pt>
    <dgm:pt modelId="{32721E8B-0F84-4046-8F06-C5D80A124E83}" type="sibTrans" cxnId="{4B8D6AAE-DF27-46C1-93D9-EEDEC497DC10}">
      <dgm:prSet/>
      <dgm:spPr/>
      <dgm:t>
        <a:bodyPr/>
        <a:lstStyle/>
        <a:p>
          <a:endParaRPr lang="en-US"/>
        </a:p>
      </dgm:t>
    </dgm:pt>
    <dgm:pt modelId="{0FEE9274-953B-4143-A442-25E427ACF1B1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Survey</a:t>
          </a:r>
        </a:p>
      </dgm:t>
    </dgm:pt>
    <dgm:pt modelId="{DA91C298-F34B-49D8-92D8-279C5ADF90A9}" type="parTrans" cxnId="{45624125-8B14-48E1-9AAF-472847072432}">
      <dgm:prSet/>
      <dgm:spPr/>
      <dgm:t>
        <a:bodyPr/>
        <a:lstStyle/>
        <a:p>
          <a:endParaRPr lang="en-US"/>
        </a:p>
      </dgm:t>
    </dgm:pt>
    <dgm:pt modelId="{C4464219-2EA6-4988-ADEC-977B466E4484}" type="sibTrans" cxnId="{45624125-8B14-48E1-9AAF-472847072432}">
      <dgm:prSet/>
      <dgm:spPr/>
      <dgm:t>
        <a:bodyPr/>
        <a:lstStyle/>
        <a:p>
          <a:endParaRPr lang="en-US"/>
        </a:p>
      </dgm:t>
    </dgm:pt>
    <dgm:pt modelId="{392C6EB9-C3C1-4A23-AA58-9E7BE03656D0}" type="pres">
      <dgm:prSet presAssocID="{8622002B-FDB9-4D2C-905D-0F99F502D1C6}" presName="diagram" presStyleCnt="0">
        <dgm:presLayoutVars>
          <dgm:dir/>
          <dgm:resizeHandles val="exact"/>
        </dgm:presLayoutVars>
      </dgm:prSet>
      <dgm:spPr/>
    </dgm:pt>
    <dgm:pt modelId="{871EB4F5-B9A8-41F8-B138-A79310D016E0}" type="pres">
      <dgm:prSet presAssocID="{1F713BF3-9C8D-4F6D-8EC5-63210C6462CE}" presName="node" presStyleLbl="node1" presStyleIdx="0" presStyleCnt="4">
        <dgm:presLayoutVars>
          <dgm:bulletEnabled val="1"/>
        </dgm:presLayoutVars>
      </dgm:prSet>
      <dgm:spPr/>
    </dgm:pt>
    <dgm:pt modelId="{F39C7132-2B56-4910-9277-C81BEF50CD46}" type="pres">
      <dgm:prSet presAssocID="{44339FDA-ECFC-42A8-966E-EB7120A2890E}" presName="sibTrans" presStyleCnt="0"/>
      <dgm:spPr/>
    </dgm:pt>
    <dgm:pt modelId="{9C7DF226-8BFC-49A2-84BA-05C6027ABC87}" type="pres">
      <dgm:prSet presAssocID="{B111390E-D6DA-42D9-A379-86CC43498A3B}" presName="node" presStyleLbl="node1" presStyleIdx="1" presStyleCnt="4">
        <dgm:presLayoutVars>
          <dgm:bulletEnabled val="1"/>
        </dgm:presLayoutVars>
      </dgm:prSet>
      <dgm:spPr/>
    </dgm:pt>
    <dgm:pt modelId="{8C36AA7E-A5AF-4CDA-BE65-C899C18016C2}" type="pres">
      <dgm:prSet presAssocID="{7392A389-D6B7-4A6B-89C8-4DC3ED5BF93A}" presName="sibTrans" presStyleCnt="0"/>
      <dgm:spPr/>
    </dgm:pt>
    <dgm:pt modelId="{B18797E0-493B-491B-9481-8734CCF59437}" type="pres">
      <dgm:prSet presAssocID="{EF754B94-DB09-4941-9204-D917874947CD}" presName="node" presStyleLbl="node1" presStyleIdx="2" presStyleCnt="4">
        <dgm:presLayoutVars>
          <dgm:bulletEnabled val="1"/>
        </dgm:presLayoutVars>
      </dgm:prSet>
      <dgm:spPr/>
    </dgm:pt>
    <dgm:pt modelId="{EB234A15-A278-445E-9C49-AC834CA183AA}" type="pres">
      <dgm:prSet presAssocID="{32721E8B-0F84-4046-8F06-C5D80A124E83}" presName="sibTrans" presStyleCnt="0"/>
      <dgm:spPr/>
    </dgm:pt>
    <dgm:pt modelId="{73E09C9E-C348-4047-B6A5-C37CEA0C4B5F}" type="pres">
      <dgm:prSet presAssocID="{0FEE9274-953B-4143-A442-25E427ACF1B1}" presName="node" presStyleLbl="node1" presStyleIdx="3" presStyleCnt="4">
        <dgm:presLayoutVars>
          <dgm:bulletEnabled val="1"/>
        </dgm:presLayoutVars>
      </dgm:prSet>
      <dgm:spPr/>
    </dgm:pt>
  </dgm:ptLst>
  <dgm:cxnLst>
    <dgm:cxn modelId="{40C2040A-F25F-4310-8F8B-B3F643D98BC7}" type="presOf" srcId="{8622002B-FDB9-4D2C-905D-0F99F502D1C6}" destId="{392C6EB9-C3C1-4A23-AA58-9E7BE03656D0}" srcOrd="0" destOrd="0" presId="urn:microsoft.com/office/officeart/2005/8/layout/default"/>
    <dgm:cxn modelId="{45624125-8B14-48E1-9AAF-472847072432}" srcId="{8622002B-FDB9-4D2C-905D-0F99F502D1C6}" destId="{0FEE9274-953B-4143-A442-25E427ACF1B1}" srcOrd="3" destOrd="0" parTransId="{DA91C298-F34B-49D8-92D8-279C5ADF90A9}" sibTransId="{C4464219-2EA6-4988-ADEC-977B466E4484}"/>
    <dgm:cxn modelId="{7E5F1246-E335-43BA-A65A-0FB184AAF451}" srcId="{8622002B-FDB9-4D2C-905D-0F99F502D1C6}" destId="{1F713BF3-9C8D-4F6D-8EC5-63210C6462CE}" srcOrd="0" destOrd="0" parTransId="{6C481A8E-0E49-40CC-8C73-4D47BA0D5B6B}" sibTransId="{44339FDA-ECFC-42A8-966E-EB7120A2890E}"/>
    <dgm:cxn modelId="{BAC1174F-56DA-41A0-8875-017662B973E5}" type="presOf" srcId="{1F713BF3-9C8D-4F6D-8EC5-63210C6462CE}" destId="{871EB4F5-B9A8-41F8-B138-A79310D016E0}" srcOrd="0" destOrd="0" presId="urn:microsoft.com/office/officeart/2005/8/layout/default"/>
    <dgm:cxn modelId="{6DAD706F-8A3E-4704-834D-3EFCBB65230F}" srcId="{8622002B-FDB9-4D2C-905D-0F99F502D1C6}" destId="{B111390E-D6DA-42D9-A379-86CC43498A3B}" srcOrd="1" destOrd="0" parTransId="{185BFC76-324B-48A4-A62B-40462710DE2D}" sibTransId="{7392A389-D6B7-4A6B-89C8-4DC3ED5BF93A}"/>
    <dgm:cxn modelId="{D8B17A7C-BD60-47A8-BB3D-DCF6BF092251}" type="presOf" srcId="{0FEE9274-953B-4143-A442-25E427ACF1B1}" destId="{73E09C9E-C348-4047-B6A5-C37CEA0C4B5F}" srcOrd="0" destOrd="0" presId="urn:microsoft.com/office/officeart/2005/8/layout/default"/>
    <dgm:cxn modelId="{67E3AEA1-AD80-4F43-8BCC-42D5913F6587}" type="presOf" srcId="{B111390E-D6DA-42D9-A379-86CC43498A3B}" destId="{9C7DF226-8BFC-49A2-84BA-05C6027ABC87}" srcOrd="0" destOrd="0" presId="urn:microsoft.com/office/officeart/2005/8/layout/default"/>
    <dgm:cxn modelId="{4B8D6AAE-DF27-46C1-93D9-EEDEC497DC10}" srcId="{8622002B-FDB9-4D2C-905D-0F99F502D1C6}" destId="{EF754B94-DB09-4941-9204-D917874947CD}" srcOrd="2" destOrd="0" parTransId="{5D46AE0B-0695-4314-B136-3C7E6B7F963E}" sibTransId="{32721E8B-0F84-4046-8F06-C5D80A124E83}"/>
    <dgm:cxn modelId="{30EC8AE4-1F64-4C87-842E-CE5D27990E16}" type="presOf" srcId="{EF754B94-DB09-4941-9204-D917874947CD}" destId="{B18797E0-493B-491B-9481-8734CCF59437}" srcOrd="0" destOrd="0" presId="urn:microsoft.com/office/officeart/2005/8/layout/default"/>
    <dgm:cxn modelId="{FC4FEF12-FC26-4014-AD38-16F266A12885}" type="presParOf" srcId="{392C6EB9-C3C1-4A23-AA58-9E7BE03656D0}" destId="{871EB4F5-B9A8-41F8-B138-A79310D016E0}" srcOrd="0" destOrd="0" presId="urn:microsoft.com/office/officeart/2005/8/layout/default"/>
    <dgm:cxn modelId="{84DB8FCB-7D39-4253-9A8B-EA48EE19C072}" type="presParOf" srcId="{392C6EB9-C3C1-4A23-AA58-9E7BE03656D0}" destId="{F39C7132-2B56-4910-9277-C81BEF50CD46}" srcOrd="1" destOrd="0" presId="urn:microsoft.com/office/officeart/2005/8/layout/default"/>
    <dgm:cxn modelId="{B4EBE2C4-9493-461D-A0E6-6E0BB3EA2EE4}" type="presParOf" srcId="{392C6EB9-C3C1-4A23-AA58-9E7BE03656D0}" destId="{9C7DF226-8BFC-49A2-84BA-05C6027ABC87}" srcOrd="2" destOrd="0" presId="urn:microsoft.com/office/officeart/2005/8/layout/default"/>
    <dgm:cxn modelId="{277826B9-EC88-45D2-882F-96BCA123F9FB}" type="presParOf" srcId="{392C6EB9-C3C1-4A23-AA58-9E7BE03656D0}" destId="{8C36AA7E-A5AF-4CDA-BE65-C899C18016C2}" srcOrd="3" destOrd="0" presId="urn:microsoft.com/office/officeart/2005/8/layout/default"/>
    <dgm:cxn modelId="{E3B2A716-7AC3-4006-A27B-E5503E4301AD}" type="presParOf" srcId="{392C6EB9-C3C1-4A23-AA58-9E7BE03656D0}" destId="{B18797E0-493B-491B-9481-8734CCF59437}" srcOrd="4" destOrd="0" presId="urn:microsoft.com/office/officeart/2005/8/layout/default"/>
    <dgm:cxn modelId="{83D1D9E2-B247-42C8-A7F9-29BDFF446206}" type="presParOf" srcId="{392C6EB9-C3C1-4A23-AA58-9E7BE03656D0}" destId="{EB234A15-A278-445E-9C49-AC834CA183AA}" srcOrd="5" destOrd="0" presId="urn:microsoft.com/office/officeart/2005/8/layout/default"/>
    <dgm:cxn modelId="{F7688448-08C3-4E87-846A-2EE785DCC2A6}" type="presParOf" srcId="{392C6EB9-C3C1-4A23-AA58-9E7BE03656D0}" destId="{73E09C9E-C348-4047-B6A5-C37CEA0C4B5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3096DD8-0C91-4368-96DA-24445CA55B6A}" type="doc">
      <dgm:prSet loTypeId="urn:microsoft.com/office/officeart/2005/8/layout/hProcess9" loCatId="process" qsTypeId="urn:microsoft.com/office/officeart/2005/8/quickstyle/simple1" qsCatId="simple" csTypeId="urn:microsoft.com/office/officeart/2005/8/colors/accent0_2" csCatId="mainScheme" phldr="1"/>
      <dgm:spPr/>
    </dgm:pt>
    <dgm:pt modelId="{E3F7710F-A07B-4306-B47D-3A1C87B4B843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Constituent Request</a:t>
          </a:r>
        </a:p>
      </dgm:t>
    </dgm:pt>
    <dgm:pt modelId="{61366AA4-4B5A-411B-A95F-700AF8C66028}" type="parTrans" cxnId="{8AB6D180-19F5-4801-B63A-75706FC6FBFE}">
      <dgm:prSet/>
      <dgm:spPr/>
      <dgm:t>
        <a:bodyPr/>
        <a:lstStyle/>
        <a:p>
          <a:endParaRPr lang="en-US"/>
        </a:p>
      </dgm:t>
    </dgm:pt>
    <dgm:pt modelId="{4D36A291-CB91-4D3B-8B1C-34761F6D189E}" type="sibTrans" cxnId="{8AB6D180-19F5-4801-B63A-75706FC6FBFE}">
      <dgm:prSet/>
      <dgm:spPr/>
      <dgm:t>
        <a:bodyPr/>
        <a:lstStyle/>
        <a:p>
          <a:endParaRPr lang="en-US"/>
        </a:p>
      </dgm:t>
    </dgm:pt>
    <dgm:pt modelId="{79189529-4C01-4F53-9CD3-02F53DE6B455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Workgroup Review</a:t>
          </a:r>
        </a:p>
      </dgm:t>
    </dgm:pt>
    <dgm:pt modelId="{3DC950C8-9B79-4864-8114-A856DA03D671}" type="parTrans" cxnId="{717CF78A-D894-4AF8-9A09-E3E80211C5F2}">
      <dgm:prSet/>
      <dgm:spPr/>
      <dgm:t>
        <a:bodyPr/>
        <a:lstStyle/>
        <a:p>
          <a:endParaRPr lang="en-US"/>
        </a:p>
      </dgm:t>
    </dgm:pt>
    <dgm:pt modelId="{4CB506DF-1006-437C-AE5B-81805C7BEC87}" type="sibTrans" cxnId="{717CF78A-D894-4AF8-9A09-E3E80211C5F2}">
      <dgm:prSet/>
      <dgm:spPr/>
      <dgm:t>
        <a:bodyPr/>
        <a:lstStyle/>
        <a:p>
          <a:endParaRPr lang="en-US"/>
        </a:p>
      </dgm:t>
    </dgm:pt>
    <dgm:pt modelId="{D542DA09-7197-481D-9D00-B325085465FF}">
      <dgm:prSet phldrT="[Text]"/>
      <dgm:spPr/>
      <dgm:t>
        <a:bodyPr/>
        <a:lstStyle/>
        <a:p>
          <a:r>
            <a: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Survey</a:t>
          </a:r>
        </a:p>
      </dgm:t>
    </dgm:pt>
    <dgm:pt modelId="{412D620A-3C5F-4D85-B03A-28225B605BD1}" type="parTrans" cxnId="{99C4F382-8B9B-48A6-90AC-E8ABCFC93226}">
      <dgm:prSet/>
      <dgm:spPr/>
      <dgm:t>
        <a:bodyPr/>
        <a:lstStyle/>
        <a:p>
          <a:endParaRPr lang="en-US"/>
        </a:p>
      </dgm:t>
    </dgm:pt>
    <dgm:pt modelId="{17EAEBD3-D0C4-4F3A-869B-2C9031097D05}" type="sibTrans" cxnId="{99C4F382-8B9B-48A6-90AC-E8ABCFC93226}">
      <dgm:prSet/>
      <dgm:spPr/>
      <dgm:t>
        <a:bodyPr/>
        <a:lstStyle/>
        <a:p>
          <a:endParaRPr lang="en-US"/>
        </a:p>
      </dgm:t>
    </dgm:pt>
    <dgm:pt modelId="{187ED0DB-B783-454C-B901-90CCBFB2A448}">
      <dgm:prSet/>
      <dgm:spPr/>
      <dgm:t>
        <a:bodyPr/>
        <a:lstStyle/>
        <a:p>
          <a:r>
            <a:rPr lang="en-US" dirty="0"/>
            <a:t>DPSST Review</a:t>
          </a:r>
        </a:p>
      </dgm:t>
    </dgm:pt>
    <dgm:pt modelId="{323E9F0D-E82F-44AC-AF90-95C9DD55AEDB}" type="parTrans" cxnId="{5D8ECE9B-4CF4-4AD5-BD32-30A7CEF61450}">
      <dgm:prSet/>
      <dgm:spPr/>
      <dgm:t>
        <a:bodyPr/>
        <a:lstStyle/>
        <a:p>
          <a:endParaRPr lang="en-US"/>
        </a:p>
      </dgm:t>
    </dgm:pt>
    <dgm:pt modelId="{462246C8-6983-47D1-9EF0-28A19E42F3B0}" type="sibTrans" cxnId="{5D8ECE9B-4CF4-4AD5-BD32-30A7CEF61450}">
      <dgm:prSet/>
      <dgm:spPr/>
      <dgm:t>
        <a:bodyPr/>
        <a:lstStyle/>
        <a:p>
          <a:endParaRPr lang="en-US"/>
        </a:p>
      </dgm:t>
    </dgm:pt>
    <dgm:pt modelId="{9C30055A-2C7C-495A-9570-06277B94E7FD}" type="pres">
      <dgm:prSet presAssocID="{C3096DD8-0C91-4368-96DA-24445CA55B6A}" presName="CompostProcess" presStyleCnt="0">
        <dgm:presLayoutVars>
          <dgm:dir/>
          <dgm:resizeHandles val="exact"/>
        </dgm:presLayoutVars>
      </dgm:prSet>
      <dgm:spPr/>
    </dgm:pt>
    <dgm:pt modelId="{C327E4B1-9DF2-4176-8BF7-261473DEFA8E}" type="pres">
      <dgm:prSet presAssocID="{C3096DD8-0C91-4368-96DA-24445CA55B6A}" presName="arrow" presStyleLbl="bgShp" presStyleIdx="0" presStyleCnt="1"/>
      <dgm:spPr/>
    </dgm:pt>
    <dgm:pt modelId="{933273BB-F5AA-4A59-8139-45409155E623}" type="pres">
      <dgm:prSet presAssocID="{C3096DD8-0C91-4368-96DA-24445CA55B6A}" presName="linearProcess" presStyleCnt="0"/>
      <dgm:spPr/>
    </dgm:pt>
    <dgm:pt modelId="{3F7F3EC3-C86D-46B3-9651-3BE619D21BB5}" type="pres">
      <dgm:prSet presAssocID="{E3F7710F-A07B-4306-B47D-3A1C87B4B843}" presName="textNode" presStyleLbl="node1" presStyleIdx="0" presStyleCnt="4">
        <dgm:presLayoutVars>
          <dgm:bulletEnabled val="1"/>
        </dgm:presLayoutVars>
      </dgm:prSet>
      <dgm:spPr/>
    </dgm:pt>
    <dgm:pt modelId="{CB55C099-353D-4450-95BE-1340D6A62E63}" type="pres">
      <dgm:prSet presAssocID="{4D36A291-CB91-4D3B-8B1C-34761F6D189E}" presName="sibTrans" presStyleCnt="0"/>
      <dgm:spPr/>
    </dgm:pt>
    <dgm:pt modelId="{A331788F-383F-4713-968E-11E681B1081A}" type="pres">
      <dgm:prSet presAssocID="{79189529-4C01-4F53-9CD3-02F53DE6B455}" presName="textNode" presStyleLbl="node1" presStyleIdx="1" presStyleCnt="4">
        <dgm:presLayoutVars>
          <dgm:bulletEnabled val="1"/>
        </dgm:presLayoutVars>
      </dgm:prSet>
      <dgm:spPr/>
    </dgm:pt>
    <dgm:pt modelId="{13F0DC8F-EA90-4FB5-B609-A8DF4B1E08DB}" type="pres">
      <dgm:prSet presAssocID="{4CB506DF-1006-437C-AE5B-81805C7BEC87}" presName="sibTrans" presStyleCnt="0"/>
      <dgm:spPr/>
    </dgm:pt>
    <dgm:pt modelId="{C2939087-B605-4A43-9238-E5B6C7C0FEC1}" type="pres">
      <dgm:prSet presAssocID="{D542DA09-7197-481D-9D00-B325085465FF}" presName="textNode" presStyleLbl="node1" presStyleIdx="2" presStyleCnt="4">
        <dgm:presLayoutVars>
          <dgm:bulletEnabled val="1"/>
        </dgm:presLayoutVars>
      </dgm:prSet>
      <dgm:spPr/>
    </dgm:pt>
    <dgm:pt modelId="{ECD02D31-4D4F-490A-B245-266E9F6A4416}" type="pres">
      <dgm:prSet presAssocID="{17EAEBD3-D0C4-4F3A-869B-2C9031097D05}" presName="sibTrans" presStyleCnt="0"/>
      <dgm:spPr/>
    </dgm:pt>
    <dgm:pt modelId="{2938A9F8-ED2A-4D59-BC77-F72FAECCD245}" type="pres">
      <dgm:prSet presAssocID="{187ED0DB-B783-454C-B901-90CCBFB2A448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9853002E-F29A-48D5-BEC7-AACE860F574A}" type="presOf" srcId="{D542DA09-7197-481D-9D00-B325085465FF}" destId="{C2939087-B605-4A43-9238-E5B6C7C0FEC1}" srcOrd="0" destOrd="0" presId="urn:microsoft.com/office/officeart/2005/8/layout/hProcess9"/>
    <dgm:cxn modelId="{AAF49855-A37A-4FE1-B1BB-E8116F042E7E}" type="presOf" srcId="{C3096DD8-0C91-4368-96DA-24445CA55B6A}" destId="{9C30055A-2C7C-495A-9570-06277B94E7FD}" srcOrd="0" destOrd="0" presId="urn:microsoft.com/office/officeart/2005/8/layout/hProcess9"/>
    <dgm:cxn modelId="{8AB6D180-19F5-4801-B63A-75706FC6FBFE}" srcId="{C3096DD8-0C91-4368-96DA-24445CA55B6A}" destId="{E3F7710F-A07B-4306-B47D-3A1C87B4B843}" srcOrd="0" destOrd="0" parTransId="{61366AA4-4B5A-411B-A95F-700AF8C66028}" sibTransId="{4D36A291-CB91-4D3B-8B1C-34761F6D189E}"/>
    <dgm:cxn modelId="{99C4F382-8B9B-48A6-90AC-E8ABCFC93226}" srcId="{C3096DD8-0C91-4368-96DA-24445CA55B6A}" destId="{D542DA09-7197-481D-9D00-B325085465FF}" srcOrd="2" destOrd="0" parTransId="{412D620A-3C5F-4D85-B03A-28225B605BD1}" sibTransId="{17EAEBD3-D0C4-4F3A-869B-2C9031097D05}"/>
    <dgm:cxn modelId="{717CF78A-D894-4AF8-9A09-E3E80211C5F2}" srcId="{C3096DD8-0C91-4368-96DA-24445CA55B6A}" destId="{79189529-4C01-4F53-9CD3-02F53DE6B455}" srcOrd="1" destOrd="0" parTransId="{3DC950C8-9B79-4864-8114-A856DA03D671}" sibTransId="{4CB506DF-1006-437C-AE5B-81805C7BEC87}"/>
    <dgm:cxn modelId="{81AC5A9B-44FE-42FB-AAC7-FCF71968B788}" type="presOf" srcId="{187ED0DB-B783-454C-B901-90CCBFB2A448}" destId="{2938A9F8-ED2A-4D59-BC77-F72FAECCD245}" srcOrd="0" destOrd="0" presId="urn:microsoft.com/office/officeart/2005/8/layout/hProcess9"/>
    <dgm:cxn modelId="{5D8ECE9B-4CF4-4AD5-BD32-30A7CEF61450}" srcId="{C3096DD8-0C91-4368-96DA-24445CA55B6A}" destId="{187ED0DB-B783-454C-B901-90CCBFB2A448}" srcOrd="3" destOrd="0" parTransId="{323E9F0D-E82F-44AC-AF90-95C9DD55AEDB}" sibTransId="{462246C8-6983-47D1-9EF0-28A19E42F3B0}"/>
    <dgm:cxn modelId="{3643EFB9-56C2-4B79-8D9B-DC46E06172D2}" type="presOf" srcId="{E3F7710F-A07B-4306-B47D-3A1C87B4B843}" destId="{3F7F3EC3-C86D-46B3-9651-3BE619D21BB5}" srcOrd="0" destOrd="0" presId="urn:microsoft.com/office/officeart/2005/8/layout/hProcess9"/>
    <dgm:cxn modelId="{5C89B6CC-281D-442E-A2DC-C437E3B406CC}" type="presOf" srcId="{79189529-4C01-4F53-9CD3-02F53DE6B455}" destId="{A331788F-383F-4713-968E-11E681B1081A}" srcOrd="0" destOrd="0" presId="urn:microsoft.com/office/officeart/2005/8/layout/hProcess9"/>
    <dgm:cxn modelId="{C80C5203-44AA-4EB5-94D0-590067BDF36E}" type="presParOf" srcId="{9C30055A-2C7C-495A-9570-06277B94E7FD}" destId="{C327E4B1-9DF2-4176-8BF7-261473DEFA8E}" srcOrd="0" destOrd="0" presId="urn:microsoft.com/office/officeart/2005/8/layout/hProcess9"/>
    <dgm:cxn modelId="{6760CC5E-B1EE-4D1F-90E5-FEF1CAFA6ABE}" type="presParOf" srcId="{9C30055A-2C7C-495A-9570-06277B94E7FD}" destId="{933273BB-F5AA-4A59-8139-45409155E623}" srcOrd="1" destOrd="0" presId="urn:microsoft.com/office/officeart/2005/8/layout/hProcess9"/>
    <dgm:cxn modelId="{600F2B78-3817-4B8B-A8E9-45329A82332D}" type="presParOf" srcId="{933273BB-F5AA-4A59-8139-45409155E623}" destId="{3F7F3EC3-C86D-46B3-9651-3BE619D21BB5}" srcOrd="0" destOrd="0" presId="urn:microsoft.com/office/officeart/2005/8/layout/hProcess9"/>
    <dgm:cxn modelId="{06339361-74F6-4F51-AE56-7D6BBC847879}" type="presParOf" srcId="{933273BB-F5AA-4A59-8139-45409155E623}" destId="{CB55C099-353D-4450-95BE-1340D6A62E63}" srcOrd="1" destOrd="0" presId="urn:microsoft.com/office/officeart/2005/8/layout/hProcess9"/>
    <dgm:cxn modelId="{DD645026-F3A7-478E-8176-3071CEE36FBF}" type="presParOf" srcId="{933273BB-F5AA-4A59-8139-45409155E623}" destId="{A331788F-383F-4713-968E-11E681B1081A}" srcOrd="2" destOrd="0" presId="urn:microsoft.com/office/officeart/2005/8/layout/hProcess9"/>
    <dgm:cxn modelId="{EF6B683D-AD0E-4B02-A9A3-0B88C726669B}" type="presParOf" srcId="{933273BB-F5AA-4A59-8139-45409155E623}" destId="{13F0DC8F-EA90-4FB5-B609-A8DF4B1E08DB}" srcOrd="3" destOrd="0" presId="urn:microsoft.com/office/officeart/2005/8/layout/hProcess9"/>
    <dgm:cxn modelId="{AD382A9E-F1C8-4EBF-9028-0594EC608D8B}" type="presParOf" srcId="{933273BB-F5AA-4A59-8139-45409155E623}" destId="{C2939087-B605-4A43-9238-E5B6C7C0FEC1}" srcOrd="4" destOrd="0" presId="urn:microsoft.com/office/officeart/2005/8/layout/hProcess9"/>
    <dgm:cxn modelId="{A3A4CC5F-39D6-42F9-8A33-DF26C33D1B28}" type="presParOf" srcId="{933273BB-F5AA-4A59-8139-45409155E623}" destId="{ECD02D31-4D4F-490A-B245-266E9F6A4416}" srcOrd="5" destOrd="0" presId="urn:microsoft.com/office/officeart/2005/8/layout/hProcess9"/>
    <dgm:cxn modelId="{740AE0F9-1D6D-4677-B706-1DD6FD4D94EA}" type="presParOf" srcId="{933273BB-F5AA-4A59-8139-45409155E623}" destId="{2938A9F8-ED2A-4D59-BC77-F72FAECCD245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B3A989-AB6B-4719-A9CD-C183CFBAAD12}">
      <dsp:nvSpPr>
        <dsp:cNvPr id="0" name=""/>
        <dsp:cNvSpPr/>
      </dsp:nvSpPr>
      <dsp:spPr>
        <a:xfrm>
          <a:off x="0" y="0"/>
          <a:ext cx="7803642" cy="1243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2024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Workgroup Formation</a:t>
          </a:r>
        </a:p>
      </dsp:txBody>
      <dsp:txXfrm>
        <a:off x="36416" y="36416"/>
        <a:ext cx="6316517" cy="1170502"/>
      </dsp:txXfrm>
    </dsp:sp>
    <dsp:sp modelId="{D63C7CE0-DBC8-44A0-A667-19AD206D8DAB}">
      <dsp:nvSpPr>
        <dsp:cNvPr id="0" name=""/>
        <dsp:cNvSpPr/>
      </dsp:nvSpPr>
      <dsp:spPr>
        <a:xfrm>
          <a:off x="582739" y="1416019"/>
          <a:ext cx="7803642" cy="1243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January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SB1510 Focus Groups</a:t>
          </a:r>
        </a:p>
      </dsp:txBody>
      <dsp:txXfrm>
        <a:off x="619155" y="1452435"/>
        <a:ext cx="6339903" cy="1170502"/>
      </dsp:txXfrm>
    </dsp:sp>
    <dsp:sp modelId="{70A47899-9549-4242-BF0F-F61E3EA74E73}">
      <dsp:nvSpPr>
        <dsp:cNvPr id="0" name=""/>
        <dsp:cNvSpPr/>
      </dsp:nvSpPr>
      <dsp:spPr>
        <a:xfrm>
          <a:off x="1165478" y="2832039"/>
          <a:ext cx="7803642" cy="1243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May &amp; August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Curriculum Beta Testing</a:t>
          </a:r>
        </a:p>
      </dsp:txBody>
      <dsp:txXfrm>
        <a:off x="1201894" y="2868455"/>
        <a:ext cx="6339903" cy="1170502"/>
      </dsp:txXfrm>
    </dsp:sp>
    <dsp:sp modelId="{5B8CFD23-6023-43D9-8D31-26337E47EBD1}">
      <dsp:nvSpPr>
        <dsp:cNvPr id="0" name=""/>
        <dsp:cNvSpPr/>
      </dsp:nvSpPr>
      <dsp:spPr>
        <a:xfrm>
          <a:off x="1748218" y="4248058"/>
          <a:ext cx="7803642" cy="1243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August 2025 &amp; October 2025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Corrections Policy Committee &amp; Board Review</a:t>
          </a:r>
        </a:p>
      </dsp:txBody>
      <dsp:txXfrm>
        <a:off x="1784634" y="4284474"/>
        <a:ext cx="6339903" cy="1170502"/>
      </dsp:txXfrm>
    </dsp:sp>
    <dsp:sp modelId="{9C338F9C-6D89-41C1-A72C-F0F2414261BE}">
      <dsp:nvSpPr>
        <dsp:cNvPr id="0" name=""/>
        <dsp:cNvSpPr/>
      </dsp:nvSpPr>
      <dsp:spPr>
        <a:xfrm>
          <a:off x="2330957" y="5664078"/>
          <a:ext cx="7803642" cy="124333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January 2026</a:t>
          </a:r>
        </a:p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Program Implementation</a:t>
          </a:r>
        </a:p>
      </dsp:txBody>
      <dsp:txXfrm>
        <a:off x="2367373" y="5700494"/>
        <a:ext cx="6339903" cy="1170502"/>
      </dsp:txXfrm>
    </dsp:sp>
    <dsp:sp modelId="{B2A40388-4EF4-4307-9FB8-21F1D3C36B25}">
      <dsp:nvSpPr>
        <dsp:cNvPr id="0" name=""/>
        <dsp:cNvSpPr/>
      </dsp:nvSpPr>
      <dsp:spPr>
        <a:xfrm>
          <a:off x="6995474" y="908324"/>
          <a:ext cx="808167" cy="80816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177312" y="908324"/>
        <a:ext cx="444491" cy="608146"/>
      </dsp:txXfrm>
    </dsp:sp>
    <dsp:sp modelId="{282EE7B5-371D-4418-AC2A-F7A9671E4C45}">
      <dsp:nvSpPr>
        <dsp:cNvPr id="0" name=""/>
        <dsp:cNvSpPr/>
      </dsp:nvSpPr>
      <dsp:spPr>
        <a:xfrm>
          <a:off x="7578214" y="2324344"/>
          <a:ext cx="808167" cy="80816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760052" y="2324344"/>
        <a:ext cx="444491" cy="608146"/>
      </dsp:txXfrm>
    </dsp:sp>
    <dsp:sp modelId="{94F2DD2C-A576-4A80-9293-C1D891B3B777}">
      <dsp:nvSpPr>
        <dsp:cNvPr id="0" name=""/>
        <dsp:cNvSpPr/>
      </dsp:nvSpPr>
      <dsp:spPr>
        <a:xfrm>
          <a:off x="8160953" y="3719641"/>
          <a:ext cx="808167" cy="80816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342791" y="3719641"/>
        <a:ext cx="444491" cy="608146"/>
      </dsp:txXfrm>
    </dsp:sp>
    <dsp:sp modelId="{6179815D-F6BA-46E4-A3E3-5F330B6201D7}">
      <dsp:nvSpPr>
        <dsp:cNvPr id="0" name=""/>
        <dsp:cNvSpPr/>
      </dsp:nvSpPr>
      <dsp:spPr>
        <a:xfrm>
          <a:off x="8743693" y="5149476"/>
          <a:ext cx="808167" cy="808167"/>
        </a:xfrm>
        <a:prstGeom prst="downArrow">
          <a:avLst>
            <a:gd name="adj1" fmla="val 55000"/>
            <a:gd name="adj2" fmla="val 45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8925531" y="5149476"/>
        <a:ext cx="444491" cy="6081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355BB-267F-4313-9F56-A2148A7E7AAD}">
      <dsp:nvSpPr>
        <dsp:cNvPr id="0" name=""/>
        <dsp:cNvSpPr/>
      </dsp:nvSpPr>
      <dsp:spPr>
        <a:xfrm rot="5400000">
          <a:off x="6587718" y="-2536489"/>
          <a:ext cx="1436672" cy="68762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Cultural Humility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Procedural Law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Subconscious Thought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Trauma</a:t>
          </a:r>
        </a:p>
      </dsp:txBody>
      <dsp:txXfrm rot="-5400000">
        <a:off x="3867911" y="253451"/>
        <a:ext cx="6806154" cy="1296406"/>
      </dsp:txXfrm>
    </dsp:sp>
    <dsp:sp modelId="{2F229E8C-DDC7-4A00-BFC8-6EA7BB5C888E}">
      <dsp:nvSpPr>
        <dsp:cNvPr id="0" name=""/>
        <dsp:cNvSpPr/>
      </dsp:nvSpPr>
      <dsp:spPr>
        <a:xfrm>
          <a:off x="0" y="3733"/>
          <a:ext cx="3867911" cy="1795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New</a:t>
          </a:r>
        </a:p>
      </dsp:txBody>
      <dsp:txXfrm>
        <a:off x="87666" y="91399"/>
        <a:ext cx="3692579" cy="1620508"/>
      </dsp:txXfrm>
    </dsp:sp>
    <dsp:sp modelId="{1A51F447-9C98-4C65-8015-44C64F464071}">
      <dsp:nvSpPr>
        <dsp:cNvPr id="0" name=""/>
        <dsp:cNvSpPr/>
      </dsp:nvSpPr>
      <dsp:spPr>
        <a:xfrm rot="5400000">
          <a:off x="6587718" y="-669806"/>
          <a:ext cx="1436672" cy="68762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Communication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Behavioral Health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De-Escalation &amp; Use of Force</a:t>
          </a:r>
        </a:p>
      </dsp:txBody>
      <dsp:txXfrm rot="-5400000">
        <a:off x="3867911" y="2120134"/>
        <a:ext cx="6806154" cy="1296406"/>
      </dsp:txXfrm>
    </dsp:sp>
    <dsp:sp modelId="{0E3A89E9-38EB-4EFB-BE6C-C926528219D2}">
      <dsp:nvSpPr>
        <dsp:cNvPr id="0" name=""/>
        <dsp:cNvSpPr/>
      </dsp:nvSpPr>
      <dsp:spPr>
        <a:xfrm>
          <a:off x="89529" y="1889366"/>
          <a:ext cx="3867911" cy="1795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Expanded</a:t>
          </a:r>
        </a:p>
      </dsp:txBody>
      <dsp:txXfrm>
        <a:off x="177195" y="1977032"/>
        <a:ext cx="3692579" cy="1620508"/>
      </dsp:txXfrm>
    </dsp:sp>
    <dsp:sp modelId="{AED4D9E3-1634-42B1-BD34-185DA51AF6A6}">
      <dsp:nvSpPr>
        <dsp:cNvPr id="0" name=""/>
        <dsp:cNvSpPr/>
      </dsp:nvSpPr>
      <dsp:spPr>
        <a:xfrm rot="5400000">
          <a:off x="6587718" y="1234776"/>
          <a:ext cx="1436672" cy="68762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Career Life Balance &amp; Resiliency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Core Correctional Practices &amp; Case Planning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Domestic Violence Awareness &amp; Supporting Victims of Crime</a:t>
          </a:r>
        </a:p>
      </dsp:txBody>
      <dsp:txXfrm rot="-5400000">
        <a:off x="3867911" y="4024717"/>
        <a:ext cx="6806154" cy="1296406"/>
      </dsp:txXfrm>
    </dsp:sp>
    <dsp:sp modelId="{27D0D8F3-B19E-4392-8569-713F9EDB3577}">
      <dsp:nvSpPr>
        <dsp:cNvPr id="0" name=""/>
        <dsp:cNvSpPr/>
      </dsp:nvSpPr>
      <dsp:spPr>
        <a:xfrm>
          <a:off x="0" y="3774999"/>
          <a:ext cx="3867911" cy="1795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Merged</a:t>
          </a:r>
        </a:p>
      </dsp:txBody>
      <dsp:txXfrm>
        <a:off x="87666" y="3862665"/>
        <a:ext cx="3692579" cy="1620508"/>
      </dsp:txXfrm>
    </dsp:sp>
    <dsp:sp modelId="{327FE54F-E21B-4672-B205-0EC3587AC7A6}">
      <dsp:nvSpPr>
        <dsp:cNvPr id="0" name=""/>
        <dsp:cNvSpPr/>
      </dsp:nvSpPr>
      <dsp:spPr>
        <a:xfrm rot="5400000">
          <a:off x="6587718" y="3120409"/>
          <a:ext cx="1436672" cy="6876287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Drug Identification</a:t>
          </a:r>
          <a:endParaRPr lang="en-US" sz="1700" kern="1200" dirty="0"/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DNA Evidence Collection</a:t>
          </a:r>
        </a:p>
        <a:p>
          <a:pPr marL="171450" lvl="1" indent="-171450" algn="ctr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Certification &amp; Revocation Workshop</a:t>
          </a:r>
        </a:p>
      </dsp:txBody>
      <dsp:txXfrm rot="-5400000">
        <a:off x="3867911" y="5910350"/>
        <a:ext cx="6806154" cy="1296406"/>
      </dsp:txXfrm>
    </dsp:sp>
    <dsp:sp modelId="{2CA651D4-F734-4D83-9D49-54638E407942}">
      <dsp:nvSpPr>
        <dsp:cNvPr id="0" name=""/>
        <dsp:cNvSpPr/>
      </dsp:nvSpPr>
      <dsp:spPr>
        <a:xfrm>
          <a:off x="0" y="5660632"/>
          <a:ext cx="3867911" cy="179584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97155" rIns="194310" bIns="97155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Shifted to Optional</a:t>
          </a:r>
        </a:p>
      </dsp:txBody>
      <dsp:txXfrm>
        <a:off x="87666" y="5748298"/>
        <a:ext cx="3692579" cy="1620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1EB4F5-B9A8-41F8-B138-A79310D016E0}">
      <dsp:nvSpPr>
        <dsp:cNvPr id="0" name=""/>
        <dsp:cNvSpPr/>
      </dsp:nvSpPr>
      <dsp:spPr>
        <a:xfrm>
          <a:off x="1116" y="218405"/>
          <a:ext cx="4353222" cy="26119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Revision to approved firearms</a:t>
          </a:r>
        </a:p>
      </dsp:txBody>
      <dsp:txXfrm>
        <a:off x="1116" y="218405"/>
        <a:ext cx="4353222" cy="2611933"/>
      </dsp:txXfrm>
    </dsp:sp>
    <dsp:sp modelId="{9C7DF226-8BFC-49A2-84BA-05C6027ABC87}">
      <dsp:nvSpPr>
        <dsp:cNvPr id="0" name=""/>
        <dsp:cNvSpPr/>
      </dsp:nvSpPr>
      <dsp:spPr>
        <a:xfrm>
          <a:off x="4789661" y="218405"/>
          <a:ext cx="4353222" cy="26119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Mitigation for impact</a:t>
          </a:r>
        </a:p>
      </dsp:txBody>
      <dsp:txXfrm>
        <a:off x="4789661" y="218405"/>
        <a:ext cx="4353222" cy="2611933"/>
      </dsp:txXfrm>
    </dsp:sp>
    <dsp:sp modelId="{B18797E0-493B-491B-9481-8734CCF59437}">
      <dsp:nvSpPr>
        <dsp:cNvPr id="0" name=""/>
        <dsp:cNvSpPr/>
      </dsp:nvSpPr>
      <dsp:spPr>
        <a:xfrm>
          <a:off x="1116" y="3265661"/>
          <a:ext cx="4353222" cy="26119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Temporary action</a:t>
          </a:r>
        </a:p>
      </dsp:txBody>
      <dsp:txXfrm>
        <a:off x="1116" y="3265661"/>
        <a:ext cx="4353222" cy="2611933"/>
      </dsp:txXfrm>
    </dsp:sp>
    <dsp:sp modelId="{73E09C9E-C348-4047-B6A5-C37CEA0C4B5F}">
      <dsp:nvSpPr>
        <dsp:cNvPr id="0" name=""/>
        <dsp:cNvSpPr/>
      </dsp:nvSpPr>
      <dsp:spPr>
        <a:xfrm>
          <a:off x="4789661" y="3265661"/>
          <a:ext cx="4353222" cy="26119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Survey</a:t>
          </a:r>
        </a:p>
      </dsp:txBody>
      <dsp:txXfrm>
        <a:off x="4789661" y="3265661"/>
        <a:ext cx="4353222" cy="26119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7E4B1-9DF2-4176-8BF7-261473DEFA8E}">
      <dsp:nvSpPr>
        <dsp:cNvPr id="0" name=""/>
        <dsp:cNvSpPr/>
      </dsp:nvSpPr>
      <dsp:spPr>
        <a:xfrm>
          <a:off x="891539" y="0"/>
          <a:ext cx="10104120" cy="6019800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F3EC3-C86D-46B3-9651-3BE619D21BB5}">
      <dsp:nvSpPr>
        <dsp:cNvPr id="0" name=""/>
        <dsp:cNvSpPr/>
      </dsp:nvSpPr>
      <dsp:spPr>
        <a:xfrm>
          <a:off x="5804" y="1805940"/>
          <a:ext cx="2825241" cy="240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Constituent Request</a:t>
          </a:r>
        </a:p>
      </dsp:txBody>
      <dsp:txXfrm>
        <a:off x="123349" y="1923485"/>
        <a:ext cx="2590151" cy="2172830"/>
      </dsp:txXfrm>
    </dsp:sp>
    <dsp:sp modelId="{A331788F-383F-4713-968E-11E681B1081A}">
      <dsp:nvSpPr>
        <dsp:cNvPr id="0" name=""/>
        <dsp:cNvSpPr/>
      </dsp:nvSpPr>
      <dsp:spPr>
        <a:xfrm>
          <a:off x="3022587" y="1805940"/>
          <a:ext cx="2825241" cy="240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Workgroup Review</a:t>
          </a:r>
        </a:p>
      </dsp:txBody>
      <dsp:txXfrm>
        <a:off x="3140132" y="1923485"/>
        <a:ext cx="2590151" cy="2172830"/>
      </dsp:txXfrm>
    </dsp:sp>
    <dsp:sp modelId="{C2939087-B605-4A43-9238-E5B6C7C0FEC1}">
      <dsp:nvSpPr>
        <dsp:cNvPr id="0" name=""/>
        <dsp:cNvSpPr/>
      </dsp:nvSpPr>
      <dsp:spPr>
        <a:xfrm>
          <a:off x="6039370" y="1805940"/>
          <a:ext cx="2825241" cy="240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Survey</a:t>
          </a:r>
        </a:p>
      </dsp:txBody>
      <dsp:txXfrm>
        <a:off x="6156915" y="1923485"/>
        <a:ext cx="2590151" cy="2172830"/>
      </dsp:txXfrm>
    </dsp:sp>
    <dsp:sp modelId="{2938A9F8-ED2A-4D59-BC77-F72FAECCD245}">
      <dsp:nvSpPr>
        <dsp:cNvPr id="0" name=""/>
        <dsp:cNvSpPr/>
      </dsp:nvSpPr>
      <dsp:spPr>
        <a:xfrm>
          <a:off x="9056154" y="1805940"/>
          <a:ext cx="2825241" cy="2407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DPSST Review</a:t>
          </a:r>
        </a:p>
      </dsp:txBody>
      <dsp:txXfrm>
        <a:off x="9173699" y="1923485"/>
        <a:ext cx="2590151" cy="21728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EAB87-2089-4B28-B5B6-F7DA3921F16F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A51BA-7640-485D-AFE0-08B62436E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that the implementation period will involve a phased norming of the new testing model. </a:t>
            </a:r>
          </a:p>
          <a:p>
            <a:endParaRPr lang="en-US" dirty="0"/>
          </a:p>
          <a:p>
            <a:r>
              <a:rPr lang="en-US" dirty="0"/>
              <a:t>Note next steps, possible review of integration of armed and basic into a consolidated course. Need for hours, need to assess impact on agencies, etc.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A51BA-7640-485D-AFE0-08B62436E1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641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New: callout the link with SB1510, emphasis on legal knowledge.</a:t>
            </a:r>
          </a:p>
          <a:p>
            <a:r>
              <a:rPr lang="en-US" dirty="0"/>
              <a:t>Expanded: Callout enhanced communication series, baked in link with rapport building</a:t>
            </a:r>
          </a:p>
          <a:p>
            <a:r>
              <a:rPr lang="en-US" dirty="0"/>
              <a:t>Merged: Resiliency model, intentional sequencing of CCPs with case planning, use of DV awareness as a contextual build point for a revised supporting victims</a:t>
            </a:r>
          </a:p>
          <a:p>
            <a:r>
              <a:rPr lang="en-US" dirty="0"/>
              <a:t>Optional: initially may be in-person delivery, but intended to build towards a virtual option.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A51BA-7640-485D-AFE0-08B62436E10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64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130425"/>
            <a:ext cx="58293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886200"/>
            <a:ext cx="48006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74639"/>
            <a:ext cx="15430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74639"/>
            <a:ext cx="45148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4406901"/>
            <a:ext cx="58293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906714"/>
            <a:ext cx="58293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600201"/>
            <a:ext cx="30289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535113"/>
            <a:ext cx="303014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174875"/>
            <a:ext cx="303014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1535113"/>
            <a:ext cx="303133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174875"/>
            <a:ext cx="303133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73050"/>
            <a:ext cx="225623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73051"/>
            <a:ext cx="3833813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435101"/>
            <a:ext cx="225623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4800600"/>
            <a:ext cx="41148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612775"/>
            <a:ext cx="41148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5367338"/>
            <a:ext cx="41148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74638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600201"/>
            <a:ext cx="6172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6356351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6356351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1.xml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771526" y="3133163"/>
            <a:ext cx="7649063" cy="18807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228"/>
              </a:lnSpc>
            </a:pPr>
            <a:r>
              <a:rPr lang="en-US" sz="8000" dirty="0">
                <a:solidFill>
                  <a:srgbClr val="00569F"/>
                </a:solidFill>
                <a:latin typeface="Open Sans Bold"/>
              </a:rPr>
              <a:t>OACCD </a:t>
            </a:r>
          </a:p>
          <a:p>
            <a:pPr>
              <a:lnSpc>
                <a:spcPts val="7228"/>
              </a:lnSpc>
            </a:pPr>
            <a:r>
              <a:rPr lang="en-US" sz="8000" dirty="0">
                <a:solidFill>
                  <a:srgbClr val="00569F"/>
                </a:solidFill>
                <a:latin typeface="Open Sans Bold"/>
              </a:rPr>
              <a:t>Update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71526" y="6395770"/>
            <a:ext cx="6086476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3200" dirty="0">
                <a:solidFill>
                  <a:srgbClr val="00569F"/>
                </a:solidFill>
                <a:latin typeface="Open Sans" panose="020B0606030504020204" pitchFamily="34" charset="0"/>
              </a:rPr>
              <a:t>Chris Enquist</a:t>
            </a:r>
          </a:p>
          <a:p>
            <a:pPr>
              <a:lnSpc>
                <a:spcPts val="3359"/>
              </a:lnSpc>
            </a:pPr>
            <a:r>
              <a:rPr lang="en-US" sz="3200" dirty="0">
                <a:solidFill>
                  <a:srgbClr val="00569F"/>
                </a:solidFill>
                <a:latin typeface="Open Sans" panose="020B0606030504020204" pitchFamily="34" charset="0"/>
              </a:rPr>
              <a:t>July 8</a:t>
            </a:r>
            <a:r>
              <a:rPr lang="en-US" sz="3200" baseline="30000" dirty="0">
                <a:solidFill>
                  <a:srgbClr val="00569F"/>
                </a:solidFill>
                <a:latin typeface="Open Sans" panose="020B0606030504020204" pitchFamily="34" charset="0"/>
              </a:rPr>
              <a:t>th</a:t>
            </a:r>
            <a:r>
              <a:rPr lang="en-US" sz="3200" dirty="0">
                <a:solidFill>
                  <a:srgbClr val="00569F"/>
                </a:solidFill>
                <a:latin typeface="Open Sans" panose="020B0606030504020204" pitchFamily="34" charset="0"/>
              </a:rPr>
              <a:t>, 2025</a:t>
            </a:r>
          </a:p>
          <a:p>
            <a:pPr>
              <a:lnSpc>
                <a:spcPts val="3359"/>
              </a:lnSpc>
            </a:pPr>
            <a:r>
              <a:rPr lang="en-US" sz="3200" dirty="0">
                <a:solidFill>
                  <a:srgbClr val="00569F"/>
                </a:solidFill>
                <a:latin typeface="Open Sans" panose="020B0606030504020204" pitchFamily="34" charset="0"/>
              </a:rPr>
              <a:t>Coos County</a:t>
            </a:r>
          </a:p>
        </p:txBody>
      </p:sp>
      <p:sp>
        <p:nvSpPr>
          <p:cNvPr id="6" name="AutoShape 6"/>
          <p:cNvSpPr/>
          <p:nvPr/>
        </p:nvSpPr>
        <p:spPr>
          <a:xfrm>
            <a:off x="-211816" y="9410700"/>
            <a:ext cx="14139631" cy="0"/>
          </a:xfrm>
          <a:prstGeom prst="line">
            <a:avLst/>
          </a:prstGeom>
          <a:ln w="28575" cap="rnd">
            <a:solidFill>
              <a:srgbClr val="FDB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81FAED7E-684C-05FC-B92E-AB0DA5D641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2583180"/>
            <a:ext cx="4663440" cy="51206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EAA85E2-BF9E-0CF8-5C5B-35A46B0AF7EC}"/>
              </a:ext>
            </a:extLst>
          </p:cNvPr>
          <p:cNvGrpSpPr/>
          <p:nvPr/>
        </p:nvGrpSpPr>
        <p:grpSpPr>
          <a:xfrm>
            <a:off x="-211816" y="8877300"/>
            <a:ext cx="14139631" cy="941186"/>
            <a:chOff x="-211816" y="8877300"/>
            <a:chExt cx="14139631" cy="941186"/>
          </a:xfrm>
        </p:grpSpPr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510C4328-4E51-57D0-777A-AC78B00F4B72}"/>
                </a:ext>
              </a:extLst>
            </p:cNvPr>
            <p:cNvSpPr/>
            <p:nvPr/>
          </p:nvSpPr>
          <p:spPr>
            <a:xfrm>
              <a:off x="-211816" y="9410700"/>
              <a:ext cx="14139631" cy="0"/>
            </a:xfrm>
            <a:prstGeom prst="line">
              <a:avLst/>
            </a:prstGeom>
            <a:ln w="28575" cap="rnd">
              <a:solidFill>
                <a:schemeClr val="bg1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9A5B539F-9ABF-D0B5-63D7-B1066CC5E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366118" y="8877300"/>
              <a:ext cx="908277" cy="941186"/>
            </a:xfrm>
            <a:prstGeom prst="rect">
              <a:avLst/>
            </a:prstGeom>
          </p:spPr>
        </p:pic>
      </p:grpSp>
      <p:sp>
        <p:nvSpPr>
          <p:cNvPr id="9" name="TextBox 2">
            <a:extLst>
              <a:ext uri="{FF2B5EF4-FFF2-40B4-BE49-F238E27FC236}">
                <a16:creationId xmlns:a16="http://schemas.microsoft.com/office/drawing/2014/main" id="{DA47A363-F7FF-175A-113C-D11DB6A9A0A6}"/>
              </a:ext>
            </a:extLst>
          </p:cNvPr>
          <p:cNvSpPr txBox="1"/>
          <p:nvPr/>
        </p:nvSpPr>
        <p:spPr>
          <a:xfrm>
            <a:off x="1233608" y="1409700"/>
            <a:ext cx="9568334" cy="95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DPSST Agenda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579ECB4B-D305-B107-32C7-DE4A054A0427}"/>
              </a:ext>
            </a:extLst>
          </p:cNvPr>
          <p:cNvSpPr txBox="1"/>
          <p:nvPr/>
        </p:nvSpPr>
        <p:spPr>
          <a:xfrm>
            <a:off x="1233608" y="3780883"/>
            <a:ext cx="9568334" cy="217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8157" marR="0" lvl="1" indent="-259079" algn="l" defTabSz="914400" rtl="0" eaLnBrk="1" fontAlgn="auto" latinLnBrk="0" hangingPunct="1">
              <a:lnSpc>
                <a:spcPts val="4271"/>
              </a:lnSpc>
              <a:spcBef>
                <a:spcPts val="0"/>
              </a:spcBef>
              <a:spcAft>
                <a:spcPts val="0"/>
              </a:spcAft>
              <a:buClr>
                <a:srgbClr val="F9B135"/>
              </a:buClr>
              <a:buSzPct val="125000"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</a:rPr>
              <a:t>Curriculum Revision Update</a:t>
            </a:r>
          </a:p>
          <a:p>
            <a:pPr marL="518157" marR="0" lvl="1" indent="-259079" algn="l" defTabSz="914400" rtl="0" eaLnBrk="1" fontAlgn="auto" latinLnBrk="0" hangingPunct="1">
              <a:lnSpc>
                <a:spcPts val="4271"/>
              </a:lnSpc>
              <a:spcBef>
                <a:spcPts val="0"/>
              </a:spcBef>
              <a:spcAft>
                <a:spcPts val="0"/>
              </a:spcAft>
              <a:buClr>
                <a:srgbClr val="F9B135"/>
              </a:buClr>
              <a:buSzPct val="125000"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</a:rPr>
              <a:t>Firearms Policy Change</a:t>
            </a:r>
          </a:p>
          <a:p>
            <a:pPr marL="518157" marR="0" lvl="1" indent="-259079" algn="l" defTabSz="914400" rtl="0" eaLnBrk="1" fontAlgn="auto" latinLnBrk="0" hangingPunct="1">
              <a:lnSpc>
                <a:spcPts val="4271"/>
              </a:lnSpc>
              <a:spcBef>
                <a:spcPts val="0"/>
              </a:spcBef>
              <a:spcAft>
                <a:spcPts val="0"/>
              </a:spcAft>
              <a:buClr>
                <a:srgbClr val="F9B135"/>
              </a:buClr>
              <a:buSzPct val="125000"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</a:rPr>
              <a:t>Unarmed Corrections Workgroup</a:t>
            </a:r>
          </a:p>
          <a:p>
            <a:pPr marL="518157" marR="0" lvl="1" indent="-259079" algn="l" defTabSz="914400" rtl="0" eaLnBrk="1" fontAlgn="auto" latinLnBrk="0" hangingPunct="1">
              <a:lnSpc>
                <a:spcPts val="4271"/>
              </a:lnSpc>
              <a:spcBef>
                <a:spcPts val="0"/>
              </a:spcBef>
              <a:spcAft>
                <a:spcPts val="0"/>
              </a:spcAft>
              <a:buClr>
                <a:srgbClr val="F9B135"/>
              </a:buClr>
              <a:buSzPct val="125000"/>
              <a:buFont typeface="Arial"/>
              <a:buChar char="•"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Open Sans" panose="020B0606030504020204" pitchFamily="34" charset="0"/>
              </a:rPr>
              <a:t>Engagement &amp; Requests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413F7E8-B1DC-E495-CCE7-C87AAAB4C7A3}"/>
              </a:ext>
            </a:extLst>
          </p:cNvPr>
          <p:cNvGrpSpPr/>
          <p:nvPr/>
        </p:nvGrpSpPr>
        <p:grpSpPr>
          <a:xfrm>
            <a:off x="-6096001" y="743303"/>
            <a:ext cx="19202401" cy="1033489"/>
            <a:chOff x="-2166917" y="2631508"/>
            <a:chExt cx="8544531" cy="1033489"/>
          </a:xfrm>
        </p:grpSpPr>
        <p:sp>
          <p:nvSpPr>
            <p:cNvPr id="38" name="TextBox 38"/>
            <p:cNvSpPr txBox="1"/>
            <p:nvPr/>
          </p:nvSpPr>
          <p:spPr>
            <a:xfrm>
              <a:off x="1020328" y="2849517"/>
              <a:ext cx="5357286" cy="81548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sz="7200" dirty="0">
                  <a:solidFill>
                    <a:srgbClr val="00569F"/>
                  </a:solidFill>
                  <a:latin typeface="Open Sans Bold"/>
                </a:rPr>
                <a:t>BPP Curriculum Revision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-2166917" y="2631508"/>
              <a:ext cx="4731618" cy="43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3200" dirty="0">
                <a:solidFill>
                  <a:srgbClr val="00569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B1D1EB-61D0-0219-9646-4BB83D7E704E}"/>
              </a:ext>
            </a:extLst>
          </p:cNvPr>
          <p:cNvGrpSpPr/>
          <p:nvPr/>
        </p:nvGrpSpPr>
        <p:grpSpPr>
          <a:xfrm>
            <a:off x="-211816" y="8877300"/>
            <a:ext cx="14139631" cy="941186"/>
            <a:chOff x="-211816" y="8877300"/>
            <a:chExt cx="14139631" cy="941186"/>
          </a:xfrm>
        </p:grpSpPr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C33CB6D6-E36C-D531-F48D-F9D0C72155C1}"/>
                </a:ext>
              </a:extLst>
            </p:cNvPr>
            <p:cNvSpPr/>
            <p:nvPr/>
          </p:nvSpPr>
          <p:spPr>
            <a:xfrm>
              <a:off x="-211816" y="9410700"/>
              <a:ext cx="14139631" cy="0"/>
            </a:xfrm>
            <a:prstGeom prst="line">
              <a:avLst/>
            </a:prstGeom>
            <a:ln w="28575" cap="rnd">
              <a:solidFill>
                <a:srgbClr val="FDB9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E4070EE5-A3F5-0230-9010-B857AD11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17387" y="8877300"/>
              <a:ext cx="908277" cy="941186"/>
            </a:xfrm>
            <a:prstGeom prst="rect">
              <a:avLst/>
            </a:prstGeom>
          </p:spPr>
        </p:pic>
      </p:grp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5CF1D2-898E-D489-DC71-99E577460C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659344"/>
              </p:ext>
            </p:extLst>
          </p:nvPr>
        </p:nvGraphicFramePr>
        <p:xfrm>
          <a:off x="1790700" y="1969887"/>
          <a:ext cx="10134600" cy="6907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4738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DA47A363-F7FF-175A-113C-D11DB6A9A0A6}"/>
              </a:ext>
            </a:extLst>
          </p:cNvPr>
          <p:cNvSpPr txBox="1"/>
          <p:nvPr/>
        </p:nvSpPr>
        <p:spPr>
          <a:xfrm>
            <a:off x="1219200" y="800100"/>
            <a:ext cx="11277599" cy="9308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BPP Curriculum Revision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123C782-163F-1978-BB6C-82FE786901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466544"/>
              </p:ext>
            </p:extLst>
          </p:nvPr>
        </p:nvGraphicFramePr>
        <p:xfrm>
          <a:off x="1447801" y="2026693"/>
          <a:ext cx="10744199" cy="7460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90704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1413F7E8-B1DC-E495-CCE7-C87AAAB4C7A3}"/>
              </a:ext>
            </a:extLst>
          </p:cNvPr>
          <p:cNvGrpSpPr/>
          <p:nvPr/>
        </p:nvGrpSpPr>
        <p:grpSpPr>
          <a:xfrm>
            <a:off x="533400" y="961312"/>
            <a:ext cx="13182600" cy="1534613"/>
            <a:chOff x="767001" y="2849517"/>
            <a:chExt cx="6260814" cy="1534613"/>
          </a:xfrm>
        </p:grpSpPr>
        <p:sp>
          <p:nvSpPr>
            <p:cNvPr id="38" name="TextBox 38"/>
            <p:cNvSpPr txBox="1"/>
            <p:nvPr/>
          </p:nvSpPr>
          <p:spPr>
            <a:xfrm>
              <a:off x="767001" y="2849517"/>
              <a:ext cx="6260814" cy="8419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6000"/>
                </a:lnSpc>
                <a:spcBef>
                  <a:spcPct val="0"/>
                </a:spcBef>
              </a:pPr>
              <a:r>
                <a:rPr lang="en-US" sz="8000" dirty="0">
                  <a:solidFill>
                    <a:srgbClr val="00569F"/>
                  </a:solidFill>
                  <a:latin typeface="Open Sans Bold"/>
                </a:rPr>
                <a:t>Firearms Policy Change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020329" y="3948113"/>
              <a:ext cx="4731618" cy="4360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0"/>
                </a:lnSpc>
              </a:pPr>
              <a:endParaRPr lang="en-US" sz="3200" dirty="0">
                <a:solidFill>
                  <a:srgbClr val="00569F"/>
                </a:solidFill>
                <a:latin typeface="Open Sans" panose="020B0606030504020204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0B1D1EB-61D0-0219-9646-4BB83D7E704E}"/>
              </a:ext>
            </a:extLst>
          </p:cNvPr>
          <p:cNvGrpSpPr/>
          <p:nvPr/>
        </p:nvGrpSpPr>
        <p:grpSpPr>
          <a:xfrm>
            <a:off x="-211816" y="8877300"/>
            <a:ext cx="14139631" cy="941186"/>
            <a:chOff x="-211816" y="8877300"/>
            <a:chExt cx="14139631" cy="941186"/>
          </a:xfrm>
        </p:grpSpPr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C33CB6D6-E36C-D531-F48D-F9D0C72155C1}"/>
                </a:ext>
              </a:extLst>
            </p:cNvPr>
            <p:cNvSpPr/>
            <p:nvPr/>
          </p:nvSpPr>
          <p:spPr>
            <a:xfrm>
              <a:off x="-211816" y="9410700"/>
              <a:ext cx="14139631" cy="0"/>
            </a:xfrm>
            <a:prstGeom prst="line">
              <a:avLst/>
            </a:prstGeom>
            <a:ln w="28575" cap="rnd">
              <a:solidFill>
                <a:srgbClr val="FDB9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45" name="Picture 8">
              <a:extLst>
                <a:ext uri="{FF2B5EF4-FFF2-40B4-BE49-F238E27FC236}">
                  <a16:creationId xmlns:a16="http://schemas.microsoft.com/office/drawing/2014/main" id="{E4070EE5-A3F5-0230-9010-B857AD11B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17387" y="8877300"/>
              <a:ext cx="908277" cy="941186"/>
            </a:xfrm>
            <a:prstGeom prst="rect">
              <a:avLst/>
            </a:prstGeom>
          </p:spPr>
        </p:pic>
      </p:grp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F877CDD-E4EF-1DEF-07AA-1665F6CE34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044409"/>
              </p:ext>
            </p:extLst>
          </p:nvPr>
        </p:nvGraphicFramePr>
        <p:xfrm>
          <a:off x="2552700" y="2277916"/>
          <a:ext cx="91440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02028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DA47A363-F7FF-175A-113C-D11DB6A9A0A6}"/>
              </a:ext>
            </a:extLst>
          </p:cNvPr>
          <p:cNvSpPr txBox="1"/>
          <p:nvPr/>
        </p:nvSpPr>
        <p:spPr>
          <a:xfrm>
            <a:off x="1392840" y="854811"/>
            <a:ext cx="10930320" cy="9573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Unarmed Corrections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B2EBB93-5A92-15A6-D887-09AE369225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4743020"/>
              </p:ext>
            </p:extLst>
          </p:nvPr>
        </p:nvGraphicFramePr>
        <p:xfrm>
          <a:off x="838200" y="2857500"/>
          <a:ext cx="118872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87583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0"/>
            <a:ext cx="13716000" cy="6438891"/>
          </a:xfrm>
          <a:prstGeom prst="rect">
            <a:avLst/>
          </a:prstGeom>
          <a:solidFill>
            <a:srgbClr val="00569F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7102034" y="4303831"/>
            <a:ext cx="2677187" cy="424841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10267288" y="4303831"/>
            <a:ext cx="2677187" cy="424841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AutoShape 5"/>
          <p:cNvSpPr/>
          <p:nvPr/>
        </p:nvSpPr>
        <p:spPr>
          <a:xfrm>
            <a:off x="771525" y="4303831"/>
            <a:ext cx="2677187" cy="4248418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AutoShape 6"/>
          <p:cNvSpPr/>
          <p:nvPr/>
        </p:nvSpPr>
        <p:spPr>
          <a:xfrm>
            <a:off x="3936779" y="4303831"/>
            <a:ext cx="2677187" cy="4248417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90499" y="1591677"/>
            <a:ext cx="13334999" cy="8419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8000" dirty="0">
                <a:solidFill>
                  <a:srgbClr val="FFFFFF"/>
                </a:solidFill>
                <a:latin typeface="Open Sans Bold"/>
              </a:rPr>
              <a:t>Engagement &amp; Requests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570" y="5722129"/>
            <a:ext cx="2321096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569F"/>
                </a:solidFill>
                <a:latin typeface="Open Sans" panose="020B0606030504020204" pitchFamily="34" charset="0"/>
              </a:rPr>
              <a:t>DPSST will continue to look to OACCD Networks as SMEs for curriculum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9570" y="4546997"/>
            <a:ext cx="2321096" cy="5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600" dirty="0">
                <a:solidFill>
                  <a:srgbClr val="F9B13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Networks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114825" y="4546997"/>
            <a:ext cx="2321096" cy="5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600" dirty="0">
                <a:solidFill>
                  <a:srgbClr val="F9B13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Loans</a:t>
            </a:r>
            <a:endParaRPr lang="en-US" sz="4000" dirty="0">
              <a:solidFill>
                <a:srgbClr val="F9B135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280080" y="4546997"/>
            <a:ext cx="2321096" cy="5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600" dirty="0">
                <a:solidFill>
                  <a:srgbClr val="F9B13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Support</a:t>
            </a:r>
            <a:endParaRPr lang="en-US" sz="4000" dirty="0">
              <a:solidFill>
                <a:srgbClr val="F9B135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445334" y="4546997"/>
            <a:ext cx="2321096" cy="5711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24"/>
              </a:lnSpc>
            </a:pPr>
            <a:r>
              <a:rPr lang="en-US" sz="3600" dirty="0">
                <a:solidFill>
                  <a:srgbClr val="F9B13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Needs</a:t>
            </a:r>
            <a:endParaRPr lang="en-US" sz="4000" dirty="0">
              <a:solidFill>
                <a:srgbClr val="F9B135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949570" y="5396832"/>
            <a:ext cx="2321096" cy="0"/>
          </a:xfrm>
          <a:prstGeom prst="line">
            <a:avLst/>
          </a:prstGeom>
          <a:ln w="19050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4114825" y="5396832"/>
            <a:ext cx="2321096" cy="0"/>
          </a:xfrm>
          <a:prstGeom prst="line">
            <a:avLst/>
          </a:prstGeom>
          <a:ln w="19050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7280080" y="5396832"/>
            <a:ext cx="2321096" cy="0"/>
          </a:xfrm>
          <a:prstGeom prst="line">
            <a:avLst/>
          </a:prstGeom>
          <a:ln w="19050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10445334" y="5396832"/>
            <a:ext cx="2321096" cy="0"/>
          </a:xfrm>
          <a:prstGeom prst="line">
            <a:avLst/>
          </a:prstGeom>
          <a:ln w="19050" cap="rnd">
            <a:solidFill>
              <a:srgbClr val="73737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20"/>
          <p:cNvSpPr txBox="1"/>
          <p:nvPr/>
        </p:nvSpPr>
        <p:spPr>
          <a:xfrm>
            <a:off x="4114825" y="5722129"/>
            <a:ext cx="2321096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569F"/>
                </a:solidFill>
                <a:latin typeface="Open Sans" panose="020B0606030504020204" pitchFamily="34" charset="0"/>
              </a:rPr>
              <a:t>Always open to supporting the development of </a:t>
            </a:r>
            <a:r>
              <a:rPr lang="en-US" sz="2400">
                <a:solidFill>
                  <a:srgbClr val="00569F"/>
                </a:solidFill>
                <a:latin typeface="Open Sans" panose="020B0606030504020204" pitchFamily="34" charset="0"/>
              </a:rPr>
              <a:t>your instructors as loans to DPSST</a:t>
            </a:r>
            <a:endParaRPr lang="en-US" sz="2400" dirty="0">
              <a:solidFill>
                <a:srgbClr val="00569F"/>
              </a:solidFill>
              <a:latin typeface="Open Sans" panose="020B0606030504020204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280080" y="5722129"/>
            <a:ext cx="2321096" cy="25865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569F"/>
                </a:solidFill>
                <a:latin typeface="Open Sans" panose="020B0606030504020204" pitchFamily="34" charset="0"/>
              </a:rPr>
              <a:t>Two-way opportunity to agencies and DPSST to support one another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5334" y="5722129"/>
            <a:ext cx="2321096" cy="1714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>
                <a:solidFill>
                  <a:srgbClr val="00569F"/>
                </a:solidFill>
                <a:latin typeface="Open Sans" panose="020B0606030504020204" pitchFamily="34" charset="0"/>
              </a:rPr>
              <a:t>Communicate any needs for training or development.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589AA13-05C6-5668-B4D2-096191A96C45}"/>
              </a:ext>
            </a:extLst>
          </p:cNvPr>
          <p:cNvGrpSpPr/>
          <p:nvPr/>
        </p:nvGrpSpPr>
        <p:grpSpPr>
          <a:xfrm>
            <a:off x="-211816" y="8877300"/>
            <a:ext cx="14139631" cy="941186"/>
            <a:chOff x="-211816" y="8877300"/>
            <a:chExt cx="14139631" cy="941186"/>
          </a:xfrm>
        </p:grpSpPr>
        <p:sp>
          <p:nvSpPr>
            <p:cNvPr id="24" name="AutoShape 6">
              <a:extLst>
                <a:ext uri="{FF2B5EF4-FFF2-40B4-BE49-F238E27FC236}">
                  <a16:creationId xmlns:a16="http://schemas.microsoft.com/office/drawing/2014/main" id="{9D1BEBAE-D9C4-B4B6-1C1B-E0C650C8E622}"/>
                </a:ext>
              </a:extLst>
            </p:cNvPr>
            <p:cNvSpPr/>
            <p:nvPr/>
          </p:nvSpPr>
          <p:spPr>
            <a:xfrm>
              <a:off x="-211816" y="9410700"/>
              <a:ext cx="14139631" cy="0"/>
            </a:xfrm>
            <a:prstGeom prst="line">
              <a:avLst/>
            </a:prstGeom>
            <a:ln w="28575" cap="rnd">
              <a:solidFill>
                <a:srgbClr val="FDB928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25" name="Picture 6">
              <a:extLst>
                <a:ext uri="{FF2B5EF4-FFF2-40B4-BE49-F238E27FC236}">
                  <a16:creationId xmlns:a16="http://schemas.microsoft.com/office/drawing/2014/main" id="{72E06874-D93F-6589-F5C0-F75F5271B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2366118" y="8877300"/>
              <a:ext cx="908277" cy="941186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4"/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9b73270-2993-4076-be47-9c78f42a1e84}" enabled="1" method="Privileged" siteId="{aa3f6932-fa7c-47b4-a0ce-a598cad161c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1772</TotalTime>
  <Words>300</Words>
  <Application>Microsoft Office PowerPoint</Application>
  <PresentationFormat>Custom</PresentationFormat>
  <Paragraphs>67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Open Sans Bold</vt:lpstr>
      <vt:lpstr>Open Sans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DPSST PPT Template 1</dc:title>
  <dc:creator>ENQUIST Chris</dc:creator>
  <cp:lastModifiedBy>ENQUIST Chris * DPSST</cp:lastModifiedBy>
  <cp:revision>26</cp:revision>
  <dcterms:created xsi:type="dcterms:W3CDTF">2006-08-16T00:00:00Z</dcterms:created>
  <dcterms:modified xsi:type="dcterms:W3CDTF">2025-07-08T23:30:58Z</dcterms:modified>
  <dc:identifier>DAFf6DoS7gE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ECE17BC8-DF28-4448-83A7-892B7256445C</vt:lpwstr>
  </property>
  <property fmtid="{D5CDD505-2E9C-101B-9397-08002B2CF9AE}" pid="3" name="ArticulatePath">
    <vt:lpwstr>DPSST PPT Template 1</vt:lpwstr>
  </property>
  <property fmtid="{D5CDD505-2E9C-101B-9397-08002B2CF9AE}" pid="4" name="MSIP_Label_09b73270-2993-4076-be47-9c78f42a1e84_Enabled">
    <vt:lpwstr>true</vt:lpwstr>
  </property>
  <property fmtid="{D5CDD505-2E9C-101B-9397-08002B2CF9AE}" pid="5" name="MSIP_Label_09b73270-2993-4076-be47-9c78f42a1e84_SetDate">
    <vt:lpwstr>2024-07-10T20:40:47Z</vt:lpwstr>
  </property>
  <property fmtid="{D5CDD505-2E9C-101B-9397-08002B2CF9AE}" pid="6" name="MSIP_Label_09b73270-2993-4076-be47-9c78f42a1e84_Method">
    <vt:lpwstr>Privileged</vt:lpwstr>
  </property>
  <property fmtid="{D5CDD505-2E9C-101B-9397-08002B2CF9AE}" pid="7" name="MSIP_Label_09b73270-2993-4076-be47-9c78f42a1e84_Name">
    <vt:lpwstr>Level 1 - Published (Items)</vt:lpwstr>
  </property>
  <property fmtid="{D5CDD505-2E9C-101B-9397-08002B2CF9AE}" pid="8" name="MSIP_Label_09b73270-2993-4076-be47-9c78f42a1e84_SiteId">
    <vt:lpwstr>aa3f6932-fa7c-47b4-a0ce-a598cad161cf</vt:lpwstr>
  </property>
  <property fmtid="{D5CDD505-2E9C-101B-9397-08002B2CF9AE}" pid="9" name="MSIP_Label_09b73270-2993-4076-be47-9c78f42a1e84_ActionId">
    <vt:lpwstr>1e848aed-23f5-498c-87d3-a7f2d55d893d</vt:lpwstr>
  </property>
  <property fmtid="{D5CDD505-2E9C-101B-9397-08002B2CF9AE}" pid="10" name="MSIP_Label_09b73270-2993-4076-be47-9c78f42a1e84_ContentBits">
    <vt:lpwstr>0</vt:lpwstr>
  </property>
</Properties>
</file>